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55"/>
  </p:notesMasterIdLst>
  <p:handoutMasterIdLst>
    <p:handoutMasterId r:id="rId56"/>
  </p:handoutMasterIdLst>
  <p:sldIdLst>
    <p:sldId id="256" r:id="rId5"/>
    <p:sldId id="257" r:id="rId6"/>
    <p:sldId id="259" r:id="rId7"/>
    <p:sldId id="260" r:id="rId8"/>
    <p:sldId id="264" r:id="rId9"/>
    <p:sldId id="441" r:id="rId10"/>
    <p:sldId id="423" r:id="rId11"/>
    <p:sldId id="443" r:id="rId12"/>
    <p:sldId id="460" r:id="rId13"/>
    <p:sldId id="408" r:id="rId14"/>
    <p:sldId id="445" r:id="rId15"/>
    <p:sldId id="448" r:id="rId16"/>
    <p:sldId id="449" r:id="rId17"/>
    <p:sldId id="450" r:id="rId18"/>
    <p:sldId id="442" r:id="rId19"/>
    <p:sldId id="281" r:id="rId20"/>
    <p:sldId id="427" r:id="rId21"/>
    <p:sldId id="430" r:id="rId22"/>
    <p:sldId id="431" r:id="rId23"/>
    <p:sldId id="432" r:id="rId24"/>
    <p:sldId id="409" r:id="rId25"/>
    <p:sldId id="426" r:id="rId26"/>
    <p:sldId id="410" r:id="rId27"/>
    <p:sldId id="422" r:id="rId28"/>
    <p:sldId id="411" r:id="rId29"/>
    <p:sldId id="412" r:id="rId30"/>
    <p:sldId id="279" r:id="rId31"/>
    <p:sldId id="451" r:id="rId32"/>
    <p:sldId id="452" r:id="rId33"/>
    <p:sldId id="454" r:id="rId34"/>
    <p:sldId id="421" r:id="rId35"/>
    <p:sldId id="455" r:id="rId36"/>
    <p:sldId id="415" r:id="rId37"/>
    <p:sldId id="456" r:id="rId38"/>
    <p:sldId id="457" r:id="rId39"/>
    <p:sldId id="458" r:id="rId40"/>
    <p:sldId id="459" r:id="rId41"/>
    <p:sldId id="414" r:id="rId42"/>
    <p:sldId id="280" r:id="rId43"/>
    <p:sldId id="417" r:id="rId44"/>
    <p:sldId id="434" r:id="rId45"/>
    <p:sldId id="435" r:id="rId46"/>
    <p:sldId id="438" r:id="rId47"/>
    <p:sldId id="418" r:id="rId48"/>
    <p:sldId id="437" r:id="rId49"/>
    <p:sldId id="436" r:id="rId50"/>
    <p:sldId id="419" r:id="rId51"/>
    <p:sldId id="439" r:id="rId52"/>
    <p:sldId id="440" r:id="rId53"/>
    <p:sldId id="262"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9BAD4C-CE41-4BD1-B861-3CFE7F4B6973}" v="4" dt="2024-06-08T00:16:38.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0704" autoAdjust="0"/>
  </p:normalViewPr>
  <p:slideViewPr>
    <p:cSldViewPr snapToGrid="0">
      <p:cViewPr varScale="1">
        <p:scale>
          <a:sx n="57" d="100"/>
          <a:sy n="57" d="100"/>
        </p:scale>
        <p:origin x="78" y="133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61"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er, Alexander" userId="8fa0c077-c4a0-4815-a20d-5ab6d24da663" providerId="ADAL" clId="{EC4CD6E3-4CA9-4B41-9B06-C67D5DF360EF}"/>
    <pc:docChg chg="undo redo custSel addSld delSld modSld sldOrd">
      <pc:chgData name="Baer, Alexander" userId="8fa0c077-c4a0-4815-a20d-5ab6d24da663" providerId="ADAL" clId="{EC4CD6E3-4CA9-4B41-9B06-C67D5DF360EF}" dt="2024-06-03T23:42:03.376" v="7429" actId="20577"/>
      <pc:docMkLst>
        <pc:docMk/>
      </pc:docMkLst>
      <pc:sldChg chg="modSp add del mod">
        <pc:chgData name="Baer, Alexander" userId="8fa0c077-c4a0-4815-a20d-5ab6d24da663" providerId="ADAL" clId="{EC4CD6E3-4CA9-4B41-9B06-C67D5DF360EF}" dt="2024-05-31T23:39:12.298" v="920" actId="1076"/>
        <pc:sldMkLst>
          <pc:docMk/>
          <pc:sldMk cId="2619301236" sldId="264"/>
        </pc:sldMkLst>
        <pc:spChg chg="mod">
          <ac:chgData name="Baer, Alexander" userId="8fa0c077-c4a0-4815-a20d-5ab6d24da663" providerId="ADAL" clId="{EC4CD6E3-4CA9-4B41-9B06-C67D5DF360EF}" dt="2024-05-31T23:29:48.933" v="157" actId="20577"/>
          <ac:spMkLst>
            <pc:docMk/>
            <pc:sldMk cId="2619301236" sldId="264"/>
            <ac:spMk id="2" creationId="{4F6A2D15-4D68-4BF7-9421-032AE6C8852C}"/>
          </ac:spMkLst>
        </pc:spChg>
        <pc:spChg chg="mod">
          <ac:chgData name="Baer, Alexander" userId="8fa0c077-c4a0-4815-a20d-5ab6d24da663" providerId="ADAL" clId="{EC4CD6E3-4CA9-4B41-9B06-C67D5DF360EF}" dt="2024-05-31T23:39:12.298" v="920" actId="1076"/>
          <ac:spMkLst>
            <pc:docMk/>
            <pc:sldMk cId="2619301236" sldId="264"/>
            <ac:spMk id="13" creationId="{D40B843D-6615-46EB-A813-BEBD624EC685}"/>
          </ac:spMkLst>
        </pc:spChg>
      </pc:sldChg>
      <pc:sldChg chg="del">
        <pc:chgData name="Baer, Alexander" userId="8fa0c077-c4a0-4815-a20d-5ab6d24da663" providerId="ADAL" clId="{EC4CD6E3-4CA9-4B41-9B06-C67D5DF360EF}" dt="2024-06-01T00:31:22.487" v="3044" actId="2696"/>
        <pc:sldMkLst>
          <pc:docMk/>
          <pc:sldMk cId="972561524" sldId="272"/>
        </pc:sldMkLst>
      </pc:sldChg>
      <pc:sldChg chg="modSp del mod">
        <pc:chgData name="Baer, Alexander" userId="8fa0c077-c4a0-4815-a20d-5ab6d24da663" providerId="ADAL" clId="{EC4CD6E3-4CA9-4B41-9B06-C67D5DF360EF}" dt="2024-05-31T23:52:00.480" v="1675" actId="2696"/>
        <pc:sldMkLst>
          <pc:docMk/>
          <pc:sldMk cId="2971327632" sldId="331"/>
        </pc:sldMkLst>
        <pc:spChg chg="mod">
          <ac:chgData name="Baer, Alexander" userId="8fa0c077-c4a0-4815-a20d-5ab6d24da663" providerId="ADAL" clId="{EC4CD6E3-4CA9-4B41-9B06-C67D5DF360EF}" dt="2024-05-31T23:46:47.160" v="1506" actId="6549"/>
          <ac:spMkLst>
            <pc:docMk/>
            <pc:sldMk cId="2971327632" sldId="331"/>
            <ac:spMk id="5" creationId="{94DBE8AF-9863-C5C0-7BD4-162FEF02A885}"/>
          </ac:spMkLst>
        </pc:spChg>
        <pc:spChg chg="mod">
          <ac:chgData name="Baer, Alexander" userId="8fa0c077-c4a0-4815-a20d-5ab6d24da663" providerId="ADAL" clId="{EC4CD6E3-4CA9-4B41-9B06-C67D5DF360EF}" dt="2024-05-31T23:18:47.505" v="53" actId="13926"/>
          <ac:spMkLst>
            <pc:docMk/>
            <pc:sldMk cId="2971327632" sldId="331"/>
            <ac:spMk id="8" creationId="{96559F91-6ED0-FD30-4AF0-CEBE19F3ECE5}"/>
          </ac:spMkLst>
        </pc:spChg>
      </pc:sldChg>
      <pc:sldChg chg="modSp mod">
        <pc:chgData name="Baer, Alexander" userId="8fa0c077-c4a0-4815-a20d-5ab6d24da663" providerId="ADAL" clId="{EC4CD6E3-4CA9-4B41-9B06-C67D5DF360EF}" dt="2024-06-01T00:09:23.297" v="2137" actId="1076"/>
        <pc:sldMkLst>
          <pc:docMk/>
          <pc:sldMk cId="1576518022" sldId="408"/>
        </pc:sldMkLst>
        <pc:spChg chg="mod">
          <ac:chgData name="Baer, Alexander" userId="8fa0c077-c4a0-4815-a20d-5ab6d24da663" providerId="ADAL" clId="{EC4CD6E3-4CA9-4B41-9B06-C67D5DF360EF}" dt="2024-05-31T23:53:10.745" v="1738" actId="13926"/>
          <ac:spMkLst>
            <pc:docMk/>
            <pc:sldMk cId="1576518022" sldId="408"/>
            <ac:spMk id="4" creationId="{881886F5-542D-EB71-963E-2C6C1932BDF6}"/>
          </ac:spMkLst>
        </pc:spChg>
        <pc:spChg chg="mod">
          <ac:chgData name="Baer, Alexander" userId="8fa0c077-c4a0-4815-a20d-5ab6d24da663" providerId="ADAL" clId="{EC4CD6E3-4CA9-4B41-9B06-C67D5DF360EF}" dt="2024-06-01T00:09:23.297" v="2137" actId="1076"/>
          <ac:spMkLst>
            <pc:docMk/>
            <pc:sldMk cId="1576518022" sldId="408"/>
            <ac:spMk id="7" creationId="{4353F7A4-8FD1-9BFC-160B-9A24A949D294}"/>
          </ac:spMkLst>
        </pc:spChg>
      </pc:sldChg>
      <pc:sldChg chg="modSp add del mod">
        <pc:chgData name="Baer, Alexander" userId="8fa0c077-c4a0-4815-a20d-5ab6d24da663" providerId="ADAL" clId="{EC4CD6E3-4CA9-4B41-9B06-C67D5DF360EF}" dt="2024-06-03T17:34:12.477" v="3955" actId="2696"/>
        <pc:sldMkLst>
          <pc:docMk/>
          <pc:sldMk cId="1559351076" sldId="413"/>
        </pc:sldMkLst>
        <pc:spChg chg="mod">
          <ac:chgData name="Baer, Alexander" userId="8fa0c077-c4a0-4815-a20d-5ab6d24da663" providerId="ADAL" clId="{EC4CD6E3-4CA9-4B41-9B06-C67D5DF360EF}" dt="2024-06-01T00:43:26.681" v="3393" actId="13926"/>
          <ac:spMkLst>
            <pc:docMk/>
            <pc:sldMk cId="1559351076" sldId="413"/>
            <ac:spMk id="2" creationId="{4F6A2D15-4D68-4BF7-9421-032AE6C8852C}"/>
          </ac:spMkLst>
        </pc:spChg>
        <pc:spChg chg="mod">
          <ac:chgData name="Baer, Alexander" userId="8fa0c077-c4a0-4815-a20d-5ab6d24da663" providerId="ADAL" clId="{EC4CD6E3-4CA9-4B41-9B06-C67D5DF360EF}" dt="2024-06-03T17:33:55.849" v="3952" actId="21"/>
          <ac:spMkLst>
            <pc:docMk/>
            <pc:sldMk cId="1559351076" sldId="413"/>
            <ac:spMk id="13" creationId="{D40B843D-6615-46EB-A813-BEBD624EC685}"/>
          </ac:spMkLst>
        </pc:spChg>
      </pc:sldChg>
      <pc:sldChg chg="modSp mod ord">
        <pc:chgData name="Baer, Alexander" userId="8fa0c077-c4a0-4815-a20d-5ab6d24da663" providerId="ADAL" clId="{EC4CD6E3-4CA9-4B41-9B06-C67D5DF360EF}" dt="2024-06-03T23:42:03.376" v="7429" actId="20577"/>
        <pc:sldMkLst>
          <pc:docMk/>
          <pc:sldMk cId="1235221033" sldId="414"/>
        </pc:sldMkLst>
        <pc:spChg chg="mod">
          <ac:chgData name="Baer, Alexander" userId="8fa0c077-c4a0-4815-a20d-5ab6d24da663" providerId="ADAL" clId="{EC4CD6E3-4CA9-4B41-9B06-C67D5DF360EF}" dt="2024-06-01T00:43:59.755" v="3425" actId="13926"/>
          <ac:spMkLst>
            <pc:docMk/>
            <pc:sldMk cId="1235221033" sldId="414"/>
            <ac:spMk id="5" creationId="{94DBE8AF-9863-C5C0-7BD4-162FEF02A885}"/>
          </ac:spMkLst>
        </pc:spChg>
        <pc:spChg chg="mod">
          <ac:chgData name="Baer, Alexander" userId="8fa0c077-c4a0-4815-a20d-5ab6d24da663" providerId="ADAL" clId="{EC4CD6E3-4CA9-4B41-9B06-C67D5DF360EF}" dt="2024-06-03T23:42:03.376" v="7429" actId="20577"/>
          <ac:spMkLst>
            <pc:docMk/>
            <pc:sldMk cId="1235221033" sldId="414"/>
            <ac:spMk id="8" creationId="{96559F91-6ED0-FD30-4AF0-CEBE19F3ECE5}"/>
          </ac:spMkLst>
        </pc:spChg>
      </pc:sldChg>
      <pc:sldChg chg="modSp mod">
        <pc:chgData name="Baer, Alexander" userId="8fa0c077-c4a0-4815-a20d-5ab6d24da663" providerId="ADAL" clId="{EC4CD6E3-4CA9-4B41-9B06-C67D5DF360EF}" dt="2024-06-03T23:21:14.287" v="6137" actId="20577"/>
        <pc:sldMkLst>
          <pc:docMk/>
          <pc:sldMk cId="2485804009" sldId="415"/>
        </pc:sldMkLst>
        <pc:spChg chg="mod">
          <ac:chgData name="Baer, Alexander" userId="8fa0c077-c4a0-4815-a20d-5ab6d24da663" providerId="ADAL" clId="{EC4CD6E3-4CA9-4B41-9B06-C67D5DF360EF}" dt="2024-06-03T23:06:44.552" v="5599" actId="13926"/>
          <ac:spMkLst>
            <pc:docMk/>
            <pc:sldMk cId="2485804009" sldId="415"/>
            <ac:spMk id="4" creationId="{881886F5-542D-EB71-963E-2C6C1932BDF6}"/>
          </ac:spMkLst>
        </pc:spChg>
        <pc:spChg chg="mod">
          <ac:chgData name="Baer, Alexander" userId="8fa0c077-c4a0-4815-a20d-5ab6d24da663" providerId="ADAL" clId="{EC4CD6E3-4CA9-4B41-9B06-C67D5DF360EF}" dt="2024-06-03T23:21:14.287" v="6137" actId="20577"/>
          <ac:spMkLst>
            <pc:docMk/>
            <pc:sldMk cId="2485804009" sldId="415"/>
            <ac:spMk id="7" creationId="{4353F7A4-8FD1-9BFC-160B-9A24A949D294}"/>
          </ac:spMkLst>
        </pc:spChg>
      </pc:sldChg>
      <pc:sldChg chg="modSp del mod">
        <pc:chgData name="Baer, Alexander" userId="8fa0c077-c4a0-4815-a20d-5ab6d24da663" providerId="ADAL" clId="{EC4CD6E3-4CA9-4B41-9B06-C67D5DF360EF}" dt="2024-06-03T23:21:48.484" v="6151" actId="2696"/>
        <pc:sldMkLst>
          <pc:docMk/>
          <pc:sldMk cId="2685794601" sldId="416"/>
        </pc:sldMkLst>
        <pc:spChg chg="mod">
          <ac:chgData name="Baer, Alexander" userId="8fa0c077-c4a0-4815-a20d-5ab6d24da663" providerId="ADAL" clId="{EC4CD6E3-4CA9-4B41-9B06-C67D5DF360EF}" dt="2024-06-03T23:21:44.691" v="6150" actId="20577"/>
          <ac:spMkLst>
            <pc:docMk/>
            <pc:sldMk cId="2685794601" sldId="416"/>
            <ac:spMk id="9" creationId="{B30C8CC6-3EDA-8568-93A2-F0A36A77F40B}"/>
          </ac:spMkLst>
        </pc:spChg>
      </pc:sldChg>
      <pc:sldChg chg="modSp mod">
        <pc:chgData name="Baer, Alexander" userId="8fa0c077-c4a0-4815-a20d-5ab6d24da663" providerId="ADAL" clId="{EC4CD6E3-4CA9-4B41-9B06-C67D5DF360EF}" dt="2024-06-03T18:00:04.347" v="5378" actId="20577"/>
        <pc:sldMkLst>
          <pc:docMk/>
          <pc:sldMk cId="2046086033" sldId="421"/>
        </pc:sldMkLst>
        <pc:spChg chg="mod">
          <ac:chgData name="Baer, Alexander" userId="8fa0c077-c4a0-4815-a20d-5ab6d24da663" providerId="ADAL" clId="{EC4CD6E3-4CA9-4B41-9B06-C67D5DF360EF}" dt="2024-06-03T17:48:49.322" v="5232" actId="20577"/>
          <ac:spMkLst>
            <pc:docMk/>
            <pc:sldMk cId="2046086033" sldId="421"/>
            <ac:spMk id="5" creationId="{716608F6-DD38-234A-C56B-54A0ABD0DEA0}"/>
          </ac:spMkLst>
        </pc:spChg>
        <pc:spChg chg="mod">
          <ac:chgData name="Baer, Alexander" userId="8fa0c077-c4a0-4815-a20d-5ab6d24da663" providerId="ADAL" clId="{EC4CD6E3-4CA9-4B41-9B06-C67D5DF360EF}" dt="2024-06-03T18:00:04.347" v="5378" actId="20577"/>
          <ac:spMkLst>
            <pc:docMk/>
            <pc:sldMk cId="2046086033" sldId="421"/>
            <ac:spMk id="8" creationId="{7016C648-CBD6-CBF4-97E6-22E584424974}"/>
          </ac:spMkLst>
        </pc:spChg>
      </pc:sldChg>
      <pc:sldChg chg="modSp add del mod ord">
        <pc:chgData name="Baer, Alexander" userId="8fa0c077-c4a0-4815-a20d-5ab6d24da663" providerId="ADAL" clId="{EC4CD6E3-4CA9-4B41-9B06-C67D5DF360EF}" dt="2024-05-31T23:46:36.700" v="1504" actId="20577"/>
        <pc:sldMkLst>
          <pc:docMk/>
          <pc:sldMk cId="929275960" sldId="423"/>
        </pc:sldMkLst>
        <pc:spChg chg="mod">
          <ac:chgData name="Baer, Alexander" userId="8fa0c077-c4a0-4815-a20d-5ab6d24da663" providerId="ADAL" clId="{EC4CD6E3-4CA9-4B41-9B06-C67D5DF360EF}" dt="2024-05-31T23:44:08.197" v="1289" actId="13926"/>
          <ac:spMkLst>
            <pc:docMk/>
            <pc:sldMk cId="929275960" sldId="423"/>
            <ac:spMk id="5" creationId="{716608F6-DD38-234A-C56B-54A0ABD0DEA0}"/>
          </ac:spMkLst>
        </pc:spChg>
        <pc:spChg chg="mod">
          <ac:chgData name="Baer, Alexander" userId="8fa0c077-c4a0-4815-a20d-5ab6d24da663" providerId="ADAL" clId="{EC4CD6E3-4CA9-4B41-9B06-C67D5DF360EF}" dt="2024-05-31T23:46:36.700" v="1504" actId="20577"/>
          <ac:spMkLst>
            <pc:docMk/>
            <pc:sldMk cId="929275960" sldId="423"/>
            <ac:spMk id="8" creationId="{7016C648-CBD6-CBF4-97E6-22E584424974}"/>
          </ac:spMkLst>
        </pc:spChg>
      </pc:sldChg>
      <pc:sldChg chg="modSp add mod">
        <pc:chgData name="Baer, Alexander" userId="8fa0c077-c4a0-4815-a20d-5ab6d24da663" providerId="ADAL" clId="{EC4CD6E3-4CA9-4B41-9B06-C67D5DF360EF}" dt="2024-05-31T23:49:28.719" v="1599" actId="20577"/>
        <pc:sldMkLst>
          <pc:docMk/>
          <pc:sldMk cId="1346193419" sldId="441"/>
        </pc:sldMkLst>
        <pc:spChg chg="mod">
          <ac:chgData name="Baer, Alexander" userId="8fa0c077-c4a0-4815-a20d-5ab6d24da663" providerId="ADAL" clId="{EC4CD6E3-4CA9-4B41-9B06-C67D5DF360EF}" dt="2024-05-31T23:29:54.849" v="167" actId="20577"/>
          <ac:spMkLst>
            <pc:docMk/>
            <pc:sldMk cId="1346193419" sldId="441"/>
            <ac:spMk id="2" creationId="{4F6A2D15-4D68-4BF7-9421-032AE6C8852C}"/>
          </ac:spMkLst>
        </pc:spChg>
        <pc:spChg chg="mod">
          <ac:chgData name="Baer, Alexander" userId="8fa0c077-c4a0-4815-a20d-5ab6d24da663" providerId="ADAL" clId="{EC4CD6E3-4CA9-4B41-9B06-C67D5DF360EF}" dt="2024-05-31T23:49:28.719" v="1599" actId="20577"/>
          <ac:spMkLst>
            <pc:docMk/>
            <pc:sldMk cId="1346193419" sldId="441"/>
            <ac:spMk id="13" creationId="{D40B843D-6615-46EB-A813-BEBD624EC685}"/>
          </ac:spMkLst>
        </pc:spChg>
      </pc:sldChg>
      <pc:sldChg chg="modSp add mod ord">
        <pc:chgData name="Baer, Alexander" userId="8fa0c077-c4a0-4815-a20d-5ab6d24da663" providerId="ADAL" clId="{EC4CD6E3-4CA9-4B41-9B06-C67D5DF360EF}" dt="2024-06-03T23:10:17.605" v="5606" actId="20577"/>
        <pc:sldMkLst>
          <pc:docMk/>
          <pc:sldMk cId="1365559989" sldId="442"/>
        </pc:sldMkLst>
        <pc:spChg chg="mod">
          <ac:chgData name="Baer, Alexander" userId="8fa0c077-c4a0-4815-a20d-5ab6d24da663" providerId="ADAL" clId="{EC4CD6E3-4CA9-4B41-9B06-C67D5DF360EF}" dt="2024-05-31T23:52:42.349" v="1716" actId="20577"/>
          <ac:spMkLst>
            <pc:docMk/>
            <pc:sldMk cId="1365559989" sldId="442"/>
            <ac:spMk id="5" creationId="{94DBE8AF-9863-C5C0-7BD4-162FEF02A885}"/>
          </ac:spMkLst>
        </pc:spChg>
        <pc:spChg chg="mod">
          <ac:chgData name="Baer, Alexander" userId="8fa0c077-c4a0-4815-a20d-5ab6d24da663" providerId="ADAL" clId="{EC4CD6E3-4CA9-4B41-9B06-C67D5DF360EF}" dt="2024-05-31T23:52:27.475" v="1693" actId="1076"/>
          <ac:spMkLst>
            <pc:docMk/>
            <pc:sldMk cId="1365559989" sldId="442"/>
            <ac:spMk id="7" creationId="{A02BD7D3-2A1A-D8B2-0C8D-7EC3EBEDFED0}"/>
          </ac:spMkLst>
        </pc:spChg>
        <pc:spChg chg="mod">
          <ac:chgData name="Baer, Alexander" userId="8fa0c077-c4a0-4815-a20d-5ab6d24da663" providerId="ADAL" clId="{EC4CD6E3-4CA9-4B41-9B06-C67D5DF360EF}" dt="2024-06-03T23:10:17.605" v="5606" actId="20577"/>
          <ac:spMkLst>
            <pc:docMk/>
            <pc:sldMk cId="1365559989" sldId="442"/>
            <ac:spMk id="8" creationId="{96559F91-6ED0-FD30-4AF0-CEBE19F3ECE5}"/>
          </ac:spMkLst>
        </pc:spChg>
      </pc:sldChg>
      <pc:sldChg chg="add del">
        <pc:chgData name="Baer, Alexander" userId="8fa0c077-c4a0-4815-a20d-5ab6d24da663" providerId="ADAL" clId="{EC4CD6E3-4CA9-4B41-9B06-C67D5DF360EF}" dt="2024-05-31T23:39:38.682" v="922" actId="2696"/>
        <pc:sldMkLst>
          <pc:docMk/>
          <pc:sldMk cId="1545533037" sldId="443"/>
        </pc:sldMkLst>
      </pc:sldChg>
      <pc:sldChg chg="addSp delSp modSp add mod">
        <pc:chgData name="Baer, Alexander" userId="8fa0c077-c4a0-4815-a20d-5ab6d24da663" providerId="ADAL" clId="{EC4CD6E3-4CA9-4B41-9B06-C67D5DF360EF}" dt="2024-05-31T23:48:34.988" v="1557" actId="403"/>
        <pc:sldMkLst>
          <pc:docMk/>
          <pc:sldMk cId="4213516635" sldId="443"/>
        </pc:sldMkLst>
        <pc:spChg chg="add del">
          <ac:chgData name="Baer, Alexander" userId="8fa0c077-c4a0-4815-a20d-5ab6d24da663" providerId="ADAL" clId="{EC4CD6E3-4CA9-4B41-9B06-C67D5DF360EF}" dt="2024-05-31T23:47:32.900" v="1547" actId="22"/>
          <ac:spMkLst>
            <pc:docMk/>
            <pc:sldMk cId="4213516635" sldId="443"/>
            <ac:spMk id="3" creationId="{6A2D94B8-F81B-6E04-87BA-23B63AE545B8}"/>
          </ac:spMkLst>
        </pc:spChg>
        <pc:spChg chg="mod">
          <ac:chgData name="Baer, Alexander" userId="8fa0c077-c4a0-4815-a20d-5ab6d24da663" providerId="ADAL" clId="{EC4CD6E3-4CA9-4B41-9B06-C67D5DF360EF}" dt="2024-05-31T23:48:34.988" v="1557" actId="403"/>
          <ac:spMkLst>
            <pc:docMk/>
            <pc:sldMk cId="4213516635" sldId="443"/>
            <ac:spMk id="8" creationId="{7016C648-CBD6-CBF4-97E6-22E584424974}"/>
          </ac:spMkLst>
        </pc:spChg>
      </pc:sldChg>
      <pc:sldChg chg="new del">
        <pc:chgData name="Baer, Alexander" userId="8fa0c077-c4a0-4815-a20d-5ab6d24da663" providerId="ADAL" clId="{EC4CD6E3-4CA9-4B41-9B06-C67D5DF360EF}" dt="2024-05-31T23:49:00.915" v="1559" actId="680"/>
        <pc:sldMkLst>
          <pc:docMk/>
          <pc:sldMk cId="2734045623" sldId="444"/>
        </pc:sldMkLst>
      </pc:sldChg>
      <pc:sldChg chg="modSp add mod">
        <pc:chgData name="Baer, Alexander" userId="8fa0c077-c4a0-4815-a20d-5ab6d24da663" providerId="ADAL" clId="{EC4CD6E3-4CA9-4B41-9B06-C67D5DF360EF}" dt="2024-05-31T23:51:34.153" v="1674" actId="20577"/>
        <pc:sldMkLst>
          <pc:docMk/>
          <pc:sldMk cId="3400135050" sldId="444"/>
        </pc:sldMkLst>
        <pc:spChg chg="mod">
          <ac:chgData name="Baer, Alexander" userId="8fa0c077-c4a0-4815-a20d-5ab6d24da663" providerId="ADAL" clId="{EC4CD6E3-4CA9-4B41-9B06-C67D5DF360EF}" dt="2024-05-31T23:51:34.153" v="1674" actId="20577"/>
          <ac:spMkLst>
            <pc:docMk/>
            <pc:sldMk cId="3400135050" sldId="444"/>
            <ac:spMk id="13" creationId="{D40B843D-6615-46EB-A813-BEBD624EC685}"/>
          </ac:spMkLst>
        </pc:spChg>
      </pc:sldChg>
      <pc:sldChg chg="modSp add mod">
        <pc:chgData name="Baer, Alexander" userId="8fa0c077-c4a0-4815-a20d-5ab6d24da663" providerId="ADAL" clId="{EC4CD6E3-4CA9-4B41-9B06-C67D5DF360EF}" dt="2024-06-01T00:31:04.188" v="3043" actId="20577"/>
        <pc:sldMkLst>
          <pc:docMk/>
          <pc:sldMk cId="867076965" sldId="445"/>
        </pc:sldMkLst>
        <pc:spChg chg="mod">
          <ac:chgData name="Baer, Alexander" userId="8fa0c077-c4a0-4815-a20d-5ab6d24da663" providerId="ADAL" clId="{EC4CD6E3-4CA9-4B41-9B06-C67D5DF360EF}" dt="2024-05-31T23:54:06.880" v="1773" actId="20577"/>
          <ac:spMkLst>
            <pc:docMk/>
            <pc:sldMk cId="867076965" sldId="445"/>
            <ac:spMk id="4" creationId="{881886F5-542D-EB71-963E-2C6C1932BDF6}"/>
          </ac:spMkLst>
        </pc:spChg>
        <pc:spChg chg="mod">
          <ac:chgData name="Baer, Alexander" userId="8fa0c077-c4a0-4815-a20d-5ab6d24da663" providerId="ADAL" clId="{EC4CD6E3-4CA9-4B41-9B06-C67D5DF360EF}" dt="2024-06-01T00:31:04.188" v="3043" actId="20577"/>
          <ac:spMkLst>
            <pc:docMk/>
            <pc:sldMk cId="867076965" sldId="445"/>
            <ac:spMk id="7" creationId="{4353F7A4-8FD1-9BFC-160B-9A24A949D294}"/>
          </ac:spMkLst>
        </pc:spChg>
      </pc:sldChg>
      <pc:sldChg chg="modSp add mod">
        <pc:chgData name="Baer, Alexander" userId="8fa0c077-c4a0-4815-a20d-5ab6d24da663" providerId="ADAL" clId="{EC4CD6E3-4CA9-4B41-9B06-C67D5DF360EF}" dt="2024-06-01T00:19:35.859" v="2674" actId="20577"/>
        <pc:sldMkLst>
          <pc:docMk/>
          <pc:sldMk cId="3220614109" sldId="446"/>
        </pc:sldMkLst>
        <pc:spChg chg="mod">
          <ac:chgData name="Baer, Alexander" userId="8fa0c077-c4a0-4815-a20d-5ab6d24da663" providerId="ADAL" clId="{EC4CD6E3-4CA9-4B41-9B06-C67D5DF360EF}" dt="2024-06-01T00:19:35.859" v="2674" actId="20577"/>
          <ac:spMkLst>
            <pc:docMk/>
            <pc:sldMk cId="3220614109" sldId="446"/>
            <ac:spMk id="7" creationId="{4353F7A4-8FD1-9BFC-160B-9A24A949D294}"/>
          </ac:spMkLst>
        </pc:spChg>
      </pc:sldChg>
      <pc:sldChg chg="modSp add mod">
        <pc:chgData name="Baer, Alexander" userId="8fa0c077-c4a0-4815-a20d-5ab6d24da663" providerId="ADAL" clId="{EC4CD6E3-4CA9-4B41-9B06-C67D5DF360EF}" dt="2024-06-01T00:10:52.326" v="2318" actId="20577"/>
        <pc:sldMkLst>
          <pc:docMk/>
          <pc:sldMk cId="2276722769" sldId="447"/>
        </pc:sldMkLst>
        <pc:spChg chg="mod">
          <ac:chgData name="Baer, Alexander" userId="8fa0c077-c4a0-4815-a20d-5ab6d24da663" providerId="ADAL" clId="{EC4CD6E3-4CA9-4B41-9B06-C67D5DF360EF}" dt="2024-06-01T00:10:52.326" v="2318" actId="20577"/>
          <ac:spMkLst>
            <pc:docMk/>
            <pc:sldMk cId="2276722769" sldId="447"/>
            <ac:spMk id="7" creationId="{4353F7A4-8FD1-9BFC-160B-9A24A949D294}"/>
          </ac:spMkLst>
        </pc:spChg>
      </pc:sldChg>
      <pc:sldChg chg="modSp add mod">
        <pc:chgData name="Baer, Alexander" userId="8fa0c077-c4a0-4815-a20d-5ab6d24da663" providerId="ADAL" clId="{EC4CD6E3-4CA9-4B41-9B06-C67D5DF360EF}" dt="2024-06-01T00:22:43.308" v="2787" actId="20577"/>
        <pc:sldMkLst>
          <pc:docMk/>
          <pc:sldMk cId="3973431802" sldId="448"/>
        </pc:sldMkLst>
        <pc:spChg chg="mod">
          <ac:chgData name="Baer, Alexander" userId="8fa0c077-c4a0-4815-a20d-5ab6d24da663" providerId="ADAL" clId="{EC4CD6E3-4CA9-4B41-9B06-C67D5DF360EF}" dt="2024-06-01T00:22:43.308" v="2787" actId="20577"/>
          <ac:spMkLst>
            <pc:docMk/>
            <pc:sldMk cId="3973431802" sldId="448"/>
            <ac:spMk id="7" creationId="{4353F7A4-8FD1-9BFC-160B-9A24A949D294}"/>
          </ac:spMkLst>
        </pc:spChg>
      </pc:sldChg>
      <pc:sldChg chg="new del">
        <pc:chgData name="Baer, Alexander" userId="8fa0c077-c4a0-4815-a20d-5ab6d24da663" providerId="ADAL" clId="{EC4CD6E3-4CA9-4B41-9B06-C67D5DF360EF}" dt="2024-06-01T00:20:02.145" v="2676" actId="680"/>
        <pc:sldMkLst>
          <pc:docMk/>
          <pc:sldMk cId="4258911891" sldId="448"/>
        </pc:sldMkLst>
      </pc:sldChg>
      <pc:sldChg chg="modSp add mod ord">
        <pc:chgData name="Baer, Alexander" userId="8fa0c077-c4a0-4815-a20d-5ab6d24da663" providerId="ADAL" clId="{EC4CD6E3-4CA9-4B41-9B06-C67D5DF360EF}" dt="2024-06-01T00:25:28.599" v="2915" actId="20577"/>
        <pc:sldMkLst>
          <pc:docMk/>
          <pc:sldMk cId="4107115823" sldId="449"/>
        </pc:sldMkLst>
        <pc:spChg chg="mod">
          <ac:chgData name="Baer, Alexander" userId="8fa0c077-c4a0-4815-a20d-5ab6d24da663" providerId="ADAL" clId="{EC4CD6E3-4CA9-4B41-9B06-C67D5DF360EF}" dt="2024-06-01T00:25:28.599" v="2915" actId="20577"/>
          <ac:spMkLst>
            <pc:docMk/>
            <pc:sldMk cId="4107115823" sldId="449"/>
            <ac:spMk id="7" creationId="{4353F7A4-8FD1-9BFC-160B-9A24A949D294}"/>
          </ac:spMkLst>
        </pc:spChg>
      </pc:sldChg>
      <pc:sldChg chg="add del">
        <pc:chgData name="Baer, Alexander" userId="8fa0c077-c4a0-4815-a20d-5ab6d24da663" providerId="ADAL" clId="{EC4CD6E3-4CA9-4B41-9B06-C67D5DF360EF}" dt="2024-06-01T00:25:37.312" v="2917" actId="2696"/>
        <pc:sldMkLst>
          <pc:docMk/>
          <pc:sldMk cId="41239743" sldId="450"/>
        </pc:sldMkLst>
      </pc:sldChg>
      <pc:sldChg chg="addSp delSp modSp add mod ord">
        <pc:chgData name="Baer, Alexander" userId="8fa0c077-c4a0-4815-a20d-5ab6d24da663" providerId="ADAL" clId="{EC4CD6E3-4CA9-4B41-9B06-C67D5DF360EF}" dt="2024-06-01T00:29:09.593" v="3004" actId="20577"/>
        <pc:sldMkLst>
          <pc:docMk/>
          <pc:sldMk cId="2870031901" sldId="450"/>
        </pc:sldMkLst>
        <pc:spChg chg="add del">
          <ac:chgData name="Baer, Alexander" userId="8fa0c077-c4a0-4815-a20d-5ab6d24da663" providerId="ADAL" clId="{EC4CD6E3-4CA9-4B41-9B06-C67D5DF360EF}" dt="2024-06-01T00:27:56.266" v="2958" actId="22"/>
          <ac:spMkLst>
            <pc:docMk/>
            <pc:sldMk cId="2870031901" sldId="450"/>
            <ac:spMk id="3" creationId="{A0FAD4FB-579D-F9AB-29EB-CA1225A283D8}"/>
          </ac:spMkLst>
        </pc:spChg>
        <pc:spChg chg="mod">
          <ac:chgData name="Baer, Alexander" userId="8fa0c077-c4a0-4815-a20d-5ab6d24da663" providerId="ADAL" clId="{EC4CD6E3-4CA9-4B41-9B06-C67D5DF360EF}" dt="2024-06-01T00:29:09.593" v="3004" actId="20577"/>
          <ac:spMkLst>
            <pc:docMk/>
            <pc:sldMk cId="2870031901" sldId="450"/>
            <ac:spMk id="7" creationId="{4353F7A4-8FD1-9BFC-160B-9A24A949D294}"/>
          </ac:spMkLst>
        </pc:spChg>
      </pc:sldChg>
      <pc:sldChg chg="modSp add mod">
        <pc:chgData name="Baer, Alexander" userId="8fa0c077-c4a0-4815-a20d-5ab6d24da663" providerId="ADAL" clId="{EC4CD6E3-4CA9-4B41-9B06-C67D5DF360EF}" dt="2024-06-03T17:37:57.757" v="4361" actId="20577"/>
        <pc:sldMkLst>
          <pc:docMk/>
          <pc:sldMk cId="1062677872" sldId="451"/>
        </pc:sldMkLst>
        <pc:spChg chg="mod">
          <ac:chgData name="Baer, Alexander" userId="8fa0c077-c4a0-4815-a20d-5ab6d24da663" providerId="ADAL" clId="{EC4CD6E3-4CA9-4B41-9B06-C67D5DF360EF}" dt="2024-06-03T17:28:03.145" v="3596" actId="20577"/>
          <ac:spMkLst>
            <pc:docMk/>
            <pc:sldMk cId="1062677872" sldId="451"/>
            <ac:spMk id="2" creationId="{4F6A2D15-4D68-4BF7-9421-032AE6C8852C}"/>
          </ac:spMkLst>
        </pc:spChg>
        <pc:spChg chg="mod">
          <ac:chgData name="Baer, Alexander" userId="8fa0c077-c4a0-4815-a20d-5ab6d24da663" providerId="ADAL" clId="{EC4CD6E3-4CA9-4B41-9B06-C67D5DF360EF}" dt="2024-06-03T17:37:57.757" v="4361" actId="20577"/>
          <ac:spMkLst>
            <pc:docMk/>
            <pc:sldMk cId="1062677872" sldId="451"/>
            <ac:spMk id="13" creationId="{D40B843D-6615-46EB-A813-BEBD624EC685}"/>
          </ac:spMkLst>
        </pc:spChg>
      </pc:sldChg>
      <pc:sldChg chg="modSp add del mod ord">
        <pc:chgData name="Baer, Alexander" userId="8fa0c077-c4a0-4815-a20d-5ab6d24da663" providerId="ADAL" clId="{EC4CD6E3-4CA9-4B41-9B06-C67D5DF360EF}" dt="2024-06-01T00:29:49.587" v="3011" actId="2696"/>
        <pc:sldMkLst>
          <pc:docMk/>
          <pc:sldMk cId="1198520622" sldId="451"/>
        </pc:sldMkLst>
        <pc:spChg chg="mod">
          <ac:chgData name="Baer, Alexander" userId="8fa0c077-c4a0-4815-a20d-5ab6d24da663" providerId="ADAL" clId="{EC4CD6E3-4CA9-4B41-9B06-C67D5DF360EF}" dt="2024-06-01T00:29:43.616" v="3010" actId="6549"/>
          <ac:spMkLst>
            <pc:docMk/>
            <pc:sldMk cId="1198520622" sldId="451"/>
            <ac:spMk id="7" creationId="{4353F7A4-8FD1-9BFC-160B-9A24A949D294}"/>
          </ac:spMkLst>
        </pc:spChg>
      </pc:sldChg>
      <pc:sldChg chg="modSp add mod">
        <pc:chgData name="Baer, Alexander" userId="8fa0c077-c4a0-4815-a20d-5ab6d24da663" providerId="ADAL" clId="{EC4CD6E3-4CA9-4B41-9B06-C67D5DF360EF}" dt="2024-06-03T17:43:10.883" v="4834" actId="20577"/>
        <pc:sldMkLst>
          <pc:docMk/>
          <pc:sldMk cId="4127583420" sldId="452"/>
        </pc:sldMkLst>
        <pc:spChg chg="mod">
          <ac:chgData name="Baer, Alexander" userId="8fa0c077-c4a0-4815-a20d-5ab6d24da663" providerId="ADAL" clId="{EC4CD6E3-4CA9-4B41-9B06-C67D5DF360EF}" dt="2024-06-03T17:35:17.993" v="3981" actId="20577"/>
          <ac:spMkLst>
            <pc:docMk/>
            <pc:sldMk cId="4127583420" sldId="452"/>
            <ac:spMk id="2" creationId="{4F6A2D15-4D68-4BF7-9421-032AE6C8852C}"/>
          </ac:spMkLst>
        </pc:spChg>
        <pc:spChg chg="mod">
          <ac:chgData name="Baer, Alexander" userId="8fa0c077-c4a0-4815-a20d-5ab6d24da663" providerId="ADAL" clId="{EC4CD6E3-4CA9-4B41-9B06-C67D5DF360EF}" dt="2024-06-03T17:43:10.883" v="4834" actId="20577"/>
          <ac:spMkLst>
            <pc:docMk/>
            <pc:sldMk cId="4127583420" sldId="452"/>
            <ac:spMk id="13" creationId="{D40B843D-6615-46EB-A813-BEBD624EC685}"/>
          </ac:spMkLst>
        </pc:spChg>
      </pc:sldChg>
      <pc:sldChg chg="modSp add del mod">
        <pc:chgData name="Baer, Alexander" userId="8fa0c077-c4a0-4815-a20d-5ab6d24da663" providerId="ADAL" clId="{EC4CD6E3-4CA9-4B41-9B06-C67D5DF360EF}" dt="2024-06-03T17:40:41.356" v="4518" actId="2696"/>
        <pc:sldMkLst>
          <pc:docMk/>
          <pc:sldMk cId="3797596906" sldId="453"/>
        </pc:sldMkLst>
        <pc:spChg chg="mod">
          <ac:chgData name="Baer, Alexander" userId="8fa0c077-c4a0-4815-a20d-5ab6d24da663" providerId="ADAL" clId="{EC4CD6E3-4CA9-4B41-9B06-C67D5DF360EF}" dt="2024-06-03T17:40:31.580" v="4514" actId="1076"/>
          <ac:spMkLst>
            <pc:docMk/>
            <pc:sldMk cId="3797596906" sldId="453"/>
            <ac:spMk id="13" creationId="{D40B843D-6615-46EB-A813-BEBD624EC685}"/>
          </ac:spMkLst>
        </pc:spChg>
      </pc:sldChg>
      <pc:sldChg chg="modSp add mod">
        <pc:chgData name="Baer, Alexander" userId="8fa0c077-c4a0-4815-a20d-5ab6d24da663" providerId="ADAL" clId="{EC4CD6E3-4CA9-4B41-9B06-C67D5DF360EF}" dt="2024-06-03T17:46:53.422" v="5199" actId="20577"/>
        <pc:sldMkLst>
          <pc:docMk/>
          <pc:sldMk cId="2826149366" sldId="454"/>
        </pc:sldMkLst>
        <pc:spChg chg="mod">
          <ac:chgData name="Baer, Alexander" userId="8fa0c077-c4a0-4815-a20d-5ab6d24da663" providerId="ADAL" clId="{EC4CD6E3-4CA9-4B41-9B06-C67D5DF360EF}" dt="2024-06-03T17:46:53.422" v="5199" actId="20577"/>
          <ac:spMkLst>
            <pc:docMk/>
            <pc:sldMk cId="2826149366" sldId="454"/>
            <ac:spMk id="13" creationId="{D40B843D-6615-46EB-A813-BEBD624EC685}"/>
          </ac:spMkLst>
        </pc:spChg>
      </pc:sldChg>
      <pc:sldChg chg="modSp add mod">
        <pc:chgData name="Baer, Alexander" userId="8fa0c077-c4a0-4815-a20d-5ab6d24da663" providerId="ADAL" clId="{EC4CD6E3-4CA9-4B41-9B06-C67D5DF360EF}" dt="2024-06-03T23:02:32.539" v="5579" actId="20577"/>
        <pc:sldMkLst>
          <pc:docMk/>
          <pc:sldMk cId="2175373483" sldId="455"/>
        </pc:sldMkLst>
        <pc:spChg chg="mod">
          <ac:chgData name="Baer, Alexander" userId="8fa0c077-c4a0-4815-a20d-5ab6d24da663" providerId="ADAL" clId="{EC4CD6E3-4CA9-4B41-9B06-C67D5DF360EF}" dt="2024-06-03T23:02:32.539" v="5579" actId="20577"/>
          <ac:spMkLst>
            <pc:docMk/>
            <pc:sldMk cId="2175373483" sldId="455"/>
            <ac:spMk id="8" creationId="{7016C648-CBD6-CBF4-97E6-22E584424974}"/>
          </ac:spMkLst>
        </pc:spChg>
      </pc:sldChg>
      <pc:sldChg chg="modSp add mod">
        <pc:chgData name="Baer, Alexander" userId="8fa0c077-c4a0-4815-a20d-5ab6d24da663" providerId="ADAL" clId="{EC4CD6E3-4CA9-4B41-9B06-C67D5DF360EF}" dt="2024-06-03T23:30:39.525" v="6376" actId="20577"/>
        <pc:sldMkLst>
          <pc:docMk/>
          <pc:sldMk cId="2953736382" sldId="456"/>
        </pc:sldMkLst>
        <pc:spChg chg="mod">
          <ac:chgData name="Baer, Alexander" userId="8fa0c077-c4a0-4815-a20d-5ab6d24da663" providerId="ADAL" clId="{EC4CD6E3-4CA9-4B41-9B06-C67D5DF360EF}" dt="2024-06-03T23:22:29.830" v="6181" actId="20577"/>
          <ac:spMkLst>
            <pc:docMk/>
            <pc:sldMk cId="2953736382" sldId="456"/>
            <ac:spMk id="4" creationId="{881886F5-542D-EB71-963E-2C6C1932BDF6}"/>
          </ac:spMkLst>
        </pc:spChg>
        <pc:spChg chg="mod">
          <ac:chgData name="Baer, Alexander" userId="8fa0c077-c4a0-4815-a20d-5ab6d24da663" providerId="ADAL" clId="{EC4CD6E3-4CA9-4B41-9B06-C67D5DF360EF}" dt="2024-06-03T23:30:39.525" v="6376" actId="20577"/>
          <ac:spMkLst>
            <pc:docMk/>
            <pc:sldMk cId="2953736382" sldId="456"/>
            <ac:spMk id="7" creationId="{4353F7A4-8FD1-9BFC-160B-9A24A949D294}"/>
          </ac:spMkLst>
        </pc:spChg>
      </pc:sldChg>
      <pc:sldChg chg="modSp add mod">
        <pc:chgData name="Baer, Alexander" userId="8fa0c077-c4a0-4815-a20d-5ab6d24da663" providerId="ADAL" clId="{EC4CD6E3-4CA9-4B41-9B06-C67D5DF360EF}" dt="2024-06-03T23:34:12.779" v="6604" actId="255"/>
        <pc:sldMkLst>
          <pc:docMk/>
          <pc:sldMk cId="1671090558" sldId="457"/>
        </pc:sldMkLst>
        <pc:spChg chg="mod">
          <ac:chgData name="Baer, Alexander" userId="8fa0c077-c4a0-4815-a20d-5ab6d24da663" providerId="ADAL" clId="{EC4CD6E3-4CA9-4B41-9B06-C67D5DF360EF}" dt="2024-06-03T23:31:34.553" v="6415" actId="20577"/>
          <ac:spMkLst>
            <pc:docMk/>
            <pc:sldMk cId="1671090558" sldId="457"/>
            <ac:spMk id="4" creationId="{881886F5-542D-EB71-963E-2C6C1932BDF6}"/>
          </ac:spMkLst>
        </pc:spChg>
        <pc:spChg chg="mod">
          <ac:chgData name="Baer, Alexander" userId="8fa0c077-c4a0-4815-a20d-5ab6d24da663" providerId="ADAL" clId="{EC4CD6E3-4CA9-4B41-9B06-C67D5DF360EF}" dt="2024-06-03T23:34:12.779" v="6604" actId="255"/>
          <ac:spMkLst>
            <pc:docMk/>
            <pc:sldMk cId="1671090558" sldId="457"/>
            <ac:spMk id="7" creationId="{4353F7A4-8FD1-9BFC-160B-9A24A949D294}"/>
          </ac:spMkLst>
        </pc:spChg>
      </pc:sldChg>
      <pc:sldChg chg="modSp add mod">
        <pc:chgData name="Baer, Alexander" userId="8fa0c077-c4a0-4815-a20d-5ab6d24da663" providerId="ADAL" clId="{EC4CD6E3-4CA9-4B41-9B06-C67D5DF360EF}" dt="2024-06-03T23:36:21.116" v="6663" actId="20577"/>
        <pc:sldMkLst>
          <pc:docMk/>
          <pc:sldMk cId="2963063939" sldId="458"/>
        </pc:sldMkLst>
        <pc:spChg chg="mod">
          <ac:chgData name="Baer, Alexander" userId="8fa0c077-c4a0-4815-a20d-5ab6d24da663" providerId="ADAL" clId="{EC4CD6E3-4CA9-4B41-9B06-C67D5DF360EF}" dt="2024-06-03T23:35:27.912" v="6622" actId="20577"/>
          <ac:spMkLst>
            <pc:docMk/>
            <pc:sldMk cId="2963063939" sldId="458"/>
            <ac:spMk id="4" creationId="{881886F5-542D-EB71-963E-2C6C1932BDF6}"/>
          </ac:spMkLst>
        </pc:spChg>
        <pc:spChg chg="mod">
          <ac:chgData name="Baer, Alexander" userId="8fa0c077-c4a0-4815-a20d-5ab6d24da663" providerId="ADAL" clId="{EC4CD6E3-4CA9-4B41-9B06-C67D5DF360EF}" dt="2024-06-03T23:36:21.116" v="6663" actId="20577"/>
          <ac:spMkLst>
            <pc:docMk/>
            <pc:sldMk cId="2963063939" sldId="458"/>
            <ac:spMk id="7" creationId="{4353F7A4-8FD1-9BFC-160B-9A24A949D294}"/>
          </ac:spMkLst>
        </pc:spChg>
      </pc:sldChg>
      <pc:sldChg chg="modSp add mod">
        <pc:chgData name="Baer, Alexander" userId="8fa0c077-c4a0-4815-a20d-5ab6d24da663" providerId="ADAL" clId="{EC4CD6E3-4CA9-4B41-9B06-C67D5DF360EF}" dt="2024-06-03T23:39:03.115" v="7019" actId="20577"/>
        <pc:sldMkLst>
          <pc:docMk/>
          <pc:sldMk cId="3059663563" sldId="459"/>
        </pc:sldMkLst>
        <pc:spChg chg="mod">
          <ac:chgData name="Baer, Alexander" userId="8fa0c077-c4a0-4815-a20d-5ab6d24da663" providerId="ADAL" clId="{EC4CD6E3-4CA9-4B41-9B06-C67D5DF360EF}" dt="2024-06-03T23:39:03.115" v="7019" actId="20577"/>
          <ac:spMkLst>
            <pc:docMk/>
            <pc:sldMk cId="3059663563" sldId="459"/>
            <ac:spMk id="7" creationId="{4353F7A4-8FD1-9BFC-160B-9A24A949D294}"/>
          </ac:spMkLst>
        </pc:spChg>
      </pc:sldChg>
    </pc:docChg>
  </pc:docChgLst>
  <pc:docChgLst>
    <pc:chgData name="Baer, Alexander" userId="8fa0c077-c4a0-4815-a20d-5ab6d24da663" providerId="ADAL" clId="{E89BAD4C-CE41-4BD1-B861-3CFE7F4B6973}"/>
    <pc:docChg chg="undo redo custSel addSld delSld modSld">
      <pc:chgData name="Baer, Alexander" userId="8fa0c077-c4a0-4815-a20d-5ab6d24da663" providerId="ADAL" clId="{E89BAD4C-CE41-4BD1-B861-3CFE7F4B6973}" dt="2024-06-08T01:52:40.484" v="2526" actId="114"/>
      <pc:docMkLst>
        <pc:docMk/>
      </pc:docMkLst>
      <pc:sldChg chg="addSp delSp modSp mod">
        <pc:chgData name="Baer, Alexander" userId="8fa0c077-c4a0-4815-a20d-5ab6d24da663" providerId="ADAL" clId="{E89BAD4C-CE41-4BD1-B861-3CFE7F4B6973}" dt="2024-06-08T00:17:50.534" v="55" actId="1076"/>
        <pc:sldMkLst>
          <pc:docMk/>
          <pc:sldMk cId="1713219598" sldId="257"/>
        </pc:sldMkLst>
        <pc:spChg chg="mod">
          <ac:chgData name="Baer, Alexander" userId="8fa0c077-c4a0-4815-a20d-5ab6d24da663" providerId="ADAL" clId="{E89BAD4C-CE41-4BD1-B861-3CFE7F4B6973}" dt="2024-06-08T00:15:30.850" v="26" actId="1076"/>
          <ac:spMkLst>
            <pc:docMk/>
            <pc:sldMk cId="1713219598" sldId="257"/>
            <ac:spMk id="3" creationId="{5671D7E5-EF66-4BCD-8DAA-E9061157F0BE}"/>
          </ac:spMkLst>
        </pc:spChg>
        <pc:spChg chg="add mod">
          <ac:chgData name="Baer, Alexander" userId="8fa0c077-c4a0-4815-a20d-5ab6d24da663" providerId="ADAL" clId="{E89BAD4C-CE41-4BD1-B861-3CFE7F4B6973}" dt="2024-06-08T00:17:50.534" v="55" actId="1076"/>
          <ac:spMkLst>
            <pc:docMk/>
            <pc:sldMk cId="1713219598" sldId="257"/>
            <ac:spMk id="5" creationId="{5E03FA9D-93FB-5AC3-1759-4AAABAD7D4BC}"/>
          </ac:spMkLst>
        </pc:spChg>
        <pc:picChg chg="add del mod">
          <ac:chgData name="Baer, Alexander" userId="8fa0c077-c4a0-4815-a20d-5ab6d24da663" providerId="ADAL" clId="{E89BAD4C-CE41-4BD1-B861-3CFE7F4B6973}" dt="2024-06-08T00:16:31.142" v="36" actId="478"/>
          <ac:picMkLst>
            <pc:docMk/>
            <pc:sldMk cId="1713219598" sldId="257"/>
            <ac:picMk id="2" creationId="{A7889F40-580B-EFE0-9A51-A0E46E8AFBDA}"/>
          </ac:picMkLst>
        </pc:picChg>
      </pc:sldChg>
      <pc:sldChg chg="modSp mod">
        <pc:chgData name="Baer, Alexander" userId="8fa0c077-c4a0-4815-a20d-5ab6d24da663" providerId="ADAL" clId="{E89BAD4C-CE41-4BD1-B861-3CFE7F4B6973}" dt="2024-06-08T01:38:11.613" v="2218" actId="20577"/>
        <pc:sldMkLst>
          <pc:docMk/>
          <pc:sldMk cId="2619301236" sldId="264"/>
        </pc:sldMkLst>
        <pc:spChg chg="mod">
          <ac:chgData name="Baer, Alexander" userId="8fa0c077-c4a0-4815-a20d-5ab6d24da663" providerId="ADAL" clId="{E89BAD4C-CE41-4BD1-B861-3CFE7F4B6973}" dt="2024-06-08T01:38:11.613" v="2218" actId="20577"/>
          <ac:spMkLst>
            <pc:docMk/>
            <pc:sldMk cId="2619301236" sldId="264"/>
            <ac:spMk id="13" creationId="{D40B843D-6615-46EB-A813-BEBD624EC685}"/>
          </ac:spMkLst>
        </pc:spChg>
      </pc:sldChg>
      <pc:sldChg chg="modSp mod">
        <pc:chgData name="Baer, Alexander" userId="8fa0c077-c4a0-4815-a20d-5ab6d24da663" providerId="ADAL" clId="{E89BAD4C-CE41-4BD1-B861-3CFE7F4B6973}" dt="2024-06-08T01:40:04.091" v="2226" actId="20577"/>
        <pc:sldMkLst>
          <pc:docMk/>
          <pc:sldMk cId="1576518022" sldId="408"/>
        </pc:sldMkLst>
        <pc:spChg chg="mod">
          <ac:chgData name="Baer, Alexander" userId="8fa0c077-c4a0-4815-a20d-5ab6d24da663" providerId="ADAL" clId="{E89BAD4C-CE41-4BD1-B861-3CFE7F4B6973}" dt="2024-06-08T01:40:04.091" v="2226" actId="20577"/>
          <ac:spMkLst>
            <pc:docMk/>
            <pc:sldMk cId="1576518022" sldId="408"/>
            <ac:spMk id="7" creationId="{4353F7A4-8FD1-9BFC-160B-9A24A949D294}"/>
          </ac:spMkLst>
        </pc:spChg>
      </pc:sldChg>
      <pc:sldChg chg="modSp mod">
        <pc:chgData name="Baer, Alexander" userId="8fa0c077-c4a0-4815-a20d-5ab6d24da663" providerId="ADAL" clId="{E89BAD4C-CE41-4BD1-B861-3CFE7F4B6973}" dt="2024-06-08T01:46:38.142" v="2471" actId="20577"/>
        <pc:sldMkLst>
          <pc:docMk/>
          <pc:sldMk cId="2485804009" sldId="415"/>
        </pc:sldMkLst>
        <pc:spChg chg="mod">
          <ac:chgData name="Baer, Alexander" userId="8fa0c077-c4a0-4815-a20d-5ab6d24da663" providerId="ADAL" clId="{E89BAD4C-CE41-4BD1-B861-3CFE7F4B6973}" dt="2024-06-08T01:46:38.142" v="2471" actId="20577"/>
          <ac:spMkLst>
            <pc:docMk/>
            <pc:sldMk cId="2485804009" sldId="415"/>
            <ac:spMk id="7" creationId="{4353F7A4-8FD1-9BFC-160B-9A24A949D294}"/>
          </ac:spMkLst>
        </pc:spChg>
      </pc:sldChg>
      <pc:sldChg chg="modSp mod">
        <pc:chgData name="Baer, Alexander" userId="8fa0c077-c4a0-4815-a20d-5ab6d24da663" providerId="ADAL" clId="{E89BAD4C-CE41-4BD1-B861-3CFE7F4B6973}" dt="2024-06-08T01:13:00.071" v="1602" actId="403"/>
        <pc:sldMkLst>
          <pc:docMk/>
          <pc:sldMk cId="929275960" sldId="423"/>
        </pc:sldMkLst>
        <pc:spChg chg="mod">
          <ac:chgData name="Baer, Alexander" userId="8fa0c077-c4a0-4815-a20d-5ab6d24da663" providerId="ADAL" clId="{E89BAD4C-CE41-4BD1-B861-3CFE7F4B6973}" dt="2024-06-08T01:13:00.071" v="1602" actId="403"/>
          <ac:spMkLst>
            <pc:docMk/>
            <pc:sldMk cId="929275960" sldId="423"/>
            <ac:spMk id="8" creationId="{7016C648-CBD6-CBF4-97E6-22E584424974}"/>
          </ac:spMkLst>
        </pc:spChg>
      </pc:sldChg>
      <pc:sldChg chg="modSp mod">
        <pc:chgData name="Baer, Alexander" userId="8fa0c077-c4a0-4815-a20d-5ab6d24da663" providerId="ADAL" clId="{E89BAD4C-CE41-4BD1-B861-3CFE7F4B6973}" dt="2024-06-08T01:38:29.842" v="2219" actId="20577"/>
        <pc:sldMkLst>
          <pc:docMk/>
          <pc:sldMk cId="1346193419" sldId="441"/>
        </pc:sldMkLst>
        <pc:spChg chg="mod">
          <ac:chgData name="Baer, Alexander" userId="8fa0c077-c4a0-4815-a20d-5ab6d24da663" providerId="ADAL" clId="{E89BAD4C-CE41-4BD1-B861-3CFE7F4B6973}" dt="2024-06-08T01:38:29.842" v="2219" actId="20577"/>
          <ac:spMkLst>
            <pc:docMk/>
            <pc:sldMk cId="1346193419" sldId="441"/>
            <ac:spMk id="13" creationId="{D40B843D-6615-46EB-A813-BEBD624EC685}"/>
          </ac:spMkLst>
        </pc:spChg>
      </pc:sldChg>
      <pc:sldChg chg="modSp mod">
        <pc:chgData name="Baer, Alexander" userId="8fa0c077-c4a0-4815-a20d-5ab6d24da663" providerId="ADAL" clId="{E89BAD4C-CE41-4BD1-B861-3CFE7F4B6973}" dt="2024-06-08T01:34:20.251" v="2214" actId="20577"/>
        <pc:sldMkLst>
          <pc:docMk/>
          <pc:sldMk cId="1365559989" sldId="442"/>
        </pc:sldMkLst>
        <pc:spChg chg="mod">
          <ac:chgData name="Baer, Alexander" userId="8fa0c077-c4a0-4815-a20d-5ab6d24da663" providerId="ADAL" clId="{E89BAD4C-CE41-4BD1-B861-3CFE7F4B6973}" dt="2024-06-08T01:34:20.251" v="2214" actId="20577"/>
          <ac:spMkLst>
            <pc:docMk/>
            <pc:sldMk cId="1365559989" sldId="442"/>
            <ac:spMk id="8" creationId="{96559F91-6ED0-FD30-4AF0-CEBE19F3ECE5}"/>
          </ac:spMkLst>
        </pc:spChg>
      </pc:sldChg>
      <pc:sldChg chg="modSp mod">
        <pc:chgData name="Baer, Alexander" userId="8fa0c077-c4a0-4815-a20d-5ab6d24da663" providerId="ADAL" clId="{E89BAD4C-CE41-4BD1-B861-3CFE7F4B6973}" dt="2024-06-08T01:13:08.938" v="1603" actId="403"/>
        <pc:sldMkLst>
          <pc:docMk/>
          <pc:sldMk cId="4213516635" sldId="443"/>
        </pc:sldMkLst>
        <pc:spChg chg="mod">
          <ac:chgData name="Baer, Alexander" userId="8fa0c077-c4a0-4815-a20d-5ab6d24da663" providerId="ADAL" clId="{E89BAD4C-CE41-4BD1-B861-3CFE7F4B6973}" dt="2024-06-08T01:13:08.938" v="1603" actId="403"/>
          <ac:spMkLst>
            <pc:docMk/>
            <pc:sldMk cId="4213516635" sldId="443"/>
            <ac:spMk id="8" creationId="{7016C648-CBD6-CBF4-97E6-22E584424974}"/>
          </ac:spMkLst>
        </pc:spChg>
      </pc:sldChg>
      <pc:sldChg chg="add del">
        <pc:chgData name="Baer, Alexander" userId="8fa0c077-c4a0-4815-a20d-5ab6d24da663" providerId="ADAL" clId="{E89BAD4C-CE41-4BD1-B861-3CFE7F4B6973}" dt="2024-06-08T00:22:19.288" v="98" actId="2696"/>
        <pc:sldMkLst>
          <pc:docMk/>
          <pc:sldMk cId="3400135050" sldId="444"/>
        </pc:sldMkLst>
      </pc:sldChg>
      <pc:sldChg chg="modSp mod">
        <pc:chgData name="Baer, Alexander" userId="8fa0c077-c4a0-4815-a20d-5ab6d24da663" providerId="ADAL" clId="{E89BAD4C-CE41-4BD1-B861-3CFE7F4B6973}" dt="2024-06-08T00:56:59.924" v="1024" actId="20577"/>
        <pc:sldMkLst>
          <pc:docMk/>
          <pc:sldMk cId="867076965" sldId="445"/>
        </pc:sldMkLst>
        <pc:spChg chg="mod">
          <ac:chgData name="Baer, Alexander" userId="8fa0c077-c4a0-4815-a20d-5ab6d24da663" providerId="ADAL" clId="{E89BAD4C-CE41-4BD1-B861-3CFE7F4B6973}" dt="2024-06-08T00:54:08.686" v="982" actId="20577"/>
          <ac:spMkLst>
            <pc:docMk/>
            <pc:sldMk cId="867076965" sldId="445"/>
            <ac:spMk id="4" creationId="{881886F5-542D-EB71-963E-2C6C1932BDF6}"/>
          </ac:spMkLst>
        </pc:spChg>
        <pc:spChg chg="mod">
          <ac:chgData name="Baer, Alexander" userId="8fa0c077-c4a0-4815-a20d-5ab6d24da663" providerId="ADAL" clId="{E89BAD4C-CE41-4BD1-B861-3CFE7F4B6973}" dt="2024-06-08T00:56:59.924" v="1024" actId="20577"/>
          <ac:spMkLst>
            <pc:docMk/>
            <pc:sldMk cId="867076965" sldId="445"/>
            <ac:spMk id="7" creationId="{4353F7A4-8FD1-9BFC-160B-9A24A949D294}"/>
          </ac:spMkLst>
        </pc:spChg>
      </pc:sldChg>
      <pc:sldChg chg="add del">
        <pc:chgData name="Baer, Alexander" userId="8fa0c077-c4a0-4815-a20d-5ab6d24da663" providerId="ADAL" clId="{E89BAD4C-CE41-4BD1-B861-3CFE7F4B6973}" dt="2024-06-08T00:47:37.889" v="552" actId="2696"/>
        <pc:sldMkLst>
          <pc:docMk/>
          <pc:sldMk cId="3220614109" sldId="446"/>
        </pc:sldMkLst>
      </pc:sldChg>
      <pc:sldChg chg="modSp add del mod">
        <pc:chgData name="Baer, Alexander" userId="8fa0c077-c4a0-4815-a20d-5ab6d24da663" providerId="ADAL" clId="{E89BAD4C-CE41-4BD1-B861-3CFE7F4B6973}" dt="2024-06-08T01:26:31.364" v="1664" actId="2696"/>
        <pc:sldMkLst>
          <pc:docMk/>
          <pc:sldMk cId="2276722769" sldId="447"/>
        </pc:sldMkLst>
        <pc:spChg chg="mod">
          <ac:chgData name="Baer, Alexander" userId="8fa0c077-c4a0-4815-a20d-5ab6d24da663" providerId="ADAL" clId="{E89BAD4C-CE41-4BD1-B861-3CFE7F4B6973}" dt="2024-06-08T01:17:04.459" v="1635" actId="21"/>
          <ac:spMkLst>
            <pc:docMk/>
            <pc:sldMk cId="2276722769" sldId="447"/>
            <ac:spMk id="7" creationId="{4353F7A4-8FD1-9BFC-160B-9A24A949D294}"/>
          </ac:spMkLst>
        </pc:spChg>
      </pc:sldChg>
      <pc:sldChg chg="modSp mod">
        <pc:chgData name="Baer, Alexander" userId="8fa0c077-c4a0-4815-a20d-5ab6d24da663" providerId="ADAL" clId="{E89BAD4C-CE41-4BD1-B861-3CFE7F4B6973}" dt="2024-06-08T01:27:07.162" v="1665" actId="20577"/>
        <pc:sldMkLst>
          <pc:docMk/>
          <pc:sldMk cId="4107115823" sldId="449"/>
        </pc:sldMkLst>
        <pc:spChg chg="mod">
          <ac:chgData name="Baer, Alexander" userId="8fa0c077-c4a0-4815-a20d-5ab6d24da663" providerId="ADAL" clId="{E89BAD4C-CE41-4BD1-B861-3CFE7F4B6973}" dt="2024-06-08T01:27:07.162" v="1665" actId="20577"/>
          <ac:spMkLst>
            <pc:docMk/>
            <pc:sldMk cId="4107115823" sldId="449"/>
            <ac:spMk id="7" creationId="{4353F7A4-8FD1-9BFC-160B-9A24A949D294}"/>
          </ac:spMkLst>
        </pc:spChg>
      </pc:sldChg>
      <pc:sldChg chg="modSp mod">
        <pc:chgData name="Baer, Alexander" userId="8fa0c077-c4a0-4815-a20d-5ab6d24da663" providerId="ADAL" clId="{E89BAD4C-CE41-4BD1-B861-3CFE7F4B6973}" dt="2024-06-08T00:59:26.614" v="1037" actId="20577"/>
        <pc:sldMkLst>
          <pc:docMk/>
          <pc:sldMk cId="2870031901" sldId="450"/>
        </pc:sldMkLst>
        <pc:spChg chg="mod">
          <ac:chgData name="Baer, Alexander" userId="8fa0c077-c4a0-4815-a20d-5ab6d24da663" providerId="ADAL" clId="{E89BAD4C-CE41-4BD1-B861-3CFE7F4B6973}" dt="2024-06-08T00:59:26.614" v="1037" actId="20577"/>
          <ac:spMkLst>
            <pc:docMk/>
            <pc:sldMk cId="2870031901" sldId="450"/>
            <ac:spMk id="7" creationId="{4353F7A4-8FD1-9BFC-160B-9A24A949D294}"/>
          </ac:spMkLst>
        </pc:spChg>
      </pc:sldChg>
      <pc:sldChg chg="modSp mod">
        <pc:chgData name="Baer, Alexander" userId="8fa0c077-c4a0-4815-a20d-5ab6d24da663" providerId="ADAL" clId="{E89BAD4C-CE41-4BD1-B861-3CFE7F4B6973}" dt="2024-06-08T01:48:34.064" v="2518" actId="6549"/>
        <pc:sldMkLst>
          <pc:docMk/>
          <pc:sldMk cId="1062677872" sldId="451"/>
        </pc:sldMkLst>
        <pc:spChg chg="mod">
          <ac:chgData name="Baer, Alexander" userId="8fa0c077-c4a0-4815-a20d-5ab6d24da663" providerId="ADAL" clId="{E89BAD4C-CE41-4BD1-B861-3CFE7F4B6973}" dt="2024-06-08T01:48:34.064" v="2518" actId="6549"/>
          <ac:spMkLst>
            <pc:docMk/>
            <pc:sldMk cId="1062677872" sldId="451"/>
            <ac:spMk id="13" creationId="{D40B843D-6615-46EB-A813-BEBD624EC685}"/>
          </ac:spMkLst>
        </pc:spChg>
      </pc:sldChg>
      <pc:sldChg chg="modSp mod">
        <pc:chgData name="Baer, Alexander" userId="8fa0c077-c4a0-4815-a20d-5ab6d24da663" providerId="ADAL" clId="{E89BAD4C-CE41-4BD1-B861-3CFE7F4B6973}" dt="2024-06-08T01:45:03.721" v="2337" actId="20577"/>
        <pc:sldMkLst>
          <pc:docMk/>
          <pc:sldMk cId="4127583420" sldId="452"/>
        </pc:sldMkLst>
        <pc:spChg chg="mod">
          <ac:chgData name="Baer, Alexander" userId="8fa0c077-c4a0-4815-a20d-5ab6d24da663" providerId="ADAL" clId="{E89BAD4C-CE41-4BD1-B861-3CFE7F4B6973}" dt="2024-06-08T01:45:03.721" v="2337" actId="20577"/>
          <ac:spMkLst>
            <pc:docMk/>
            <pc:sldMk cId="4127583420" sldId="452"/>
            <ac:spMk id="13" creationId="{D40B843D-6615-46EB-A813-BEBD624EC685}"/>
          </ac:spMkLst>
        </pc:spChg>
      </pc:sldChg>
      <pc:sldChg chg="modSp mod">
        <pc:chgData name="Baer, Alexander" userId="8fa0c077-c4a0-4815-a20d-5ab6d24da663" providerId="ADAL" clId="{E89BAD4C-CE41-4BD1-B861-3CFE7F4B6973}" dt="2024-06-08T01:45:55.287" v="2402" actId="6549"/>
        <pc:sldMkLst>
          <pc:docMk/>
          <pc:sldMk cId="2826149366" sldId="454"/>
        </pc:sldMkLst>
        <pc:spChg chg="mod">
          <ac:chgData name="Baer, Alexander" userId="8fa0c077-c4a0-4815-a20d-5ab6d24da663" providerId="ADAL" clId="{E89BAD4C-CE41-4BD1-B861-3CFE7F4B6973}" dt="2024-06-08T01:45:55.287" v="2402" actId="6549"/>
          <ac:spMkLst>
            <pc:docMk/>
            <pc:sldMk cId="2826149366" sldId="454"/>
            <ac:spMk id="13" creationId="{D40B843D-6615-46EB-A813-BEBD624EC685}"/>
          </ac:spMkLst>
        </pc:spChg>
      </pc:sldChg>
      <pc:sldChg chg="modSp mod">
        <pc:chgData name="Baer, Alexander" userId="8fa0c077-c4a0-4815-a20d-5ab6d24da663" providerId="ADAL" clId="{E89BAD4C-CE41-4BD1-B861-3CFE7F4B6973}" dt="2024-06-08T01:50:25.694" v="2519" actId="20577"/>
        <pc:sldMkLst>
          <pc:docMk/>
          <pc:sldMk cId="2175373483" sldId="455"/>
        </pc:sldMkLst>
        <pc:spChg chg="mod">
          <ac:chgData name="Baer, Alexander" userId="8fa0c077-c4a0-4815-a20d-5ab6d24da663" providerId="ADAL" clId="{E89BAD4C-CE41-4BD1-B861-3CFE7F4B6973}" dt="2024-06-08T01:50:25.694" v="2519" actId="20577"/>
          <ac:spMkLst>
            <pc:docMk/>
            <pc:sldMk cId="2175373483" sldId="455"/>
            <ac:spMk id="8" creationId="{7016C648-CBD6-CBF4-97E6-22E584424974}"/>
          </ac:spMkLst>
        </pc:spChg>
      </pc:sldChg>
      <pc:sldChg chg="modSp mod">
        <pc:chgData name="Baer, Alexander" userId="8fa0c077-c4a0-4815-a20d-5ab6d24da663" providerId="ADAL" clId="{E89BAD4C-CE41-4BD1-B861-3CFE7F4B6973}" dt="2024-06-08T01:51:08.479" v="2520" actId="20577"/>
        <pc:sldMkLst>
          <pc:docMk/>
          <pc:sldMk cId="2953736382" sldId="456"/>
        </pc:sldMkLst>
        <pc:spChg chg="mod">
          <ac:chgData name="Baer, Alexander" userId="8fa0c077-c4a0-4815-a20d-5ab6d24da663" providerId="ADAL" clId="{E89BAD4C-CE41-4BD1-B861-3CFE7F4B6973}" dt="2024-06-08T01:51:08.479" v="2520" actId="20577"/>
          <ac:spMkLst>
            <pc:docMk/>
            <pc:sldMk cId="2953736382" sldId="456"/>
            <ac:spMk id="7" creationId="{4353F7A4-8FD1-9BFC-160B-9A24A949D294}"/>
          </ac:spMkLst>
        </pc:spChg>
      </pc:sldChg>
      <pc:sldChg chg="modSp mod">
        <pc:chgData name="Baer, Alexander" userId="8fa0c077-c4a0-4815-a20d-5ab6d24da663" providerId="ADAL" clId="{E89BAD4C-CE41-4BD1-B861-3CFE7F4B6973}" dt="2024-06-08T01:52:40.484" v="2526" actId="114"/>
        <pc:sldMkLst>
          <pc:docMk/>
          <pc:sldMk cId="2963063939" sldId="458"/>
        </pc:sldMkLst>
        <pc:spChg chg="mod">
          <ac:chgData name="Baer, Alexander" userId="8fa0c077-c4a0-4815-a20d-5ab6d24da663" providerId="ADAL" clId="{E89BAD4C-CE41-4BD1-B861-3CFE7F4B6973}" dt="2024-06-08T01:52:40.484" v="2526" actId="114"/>
          <ac:spMkLst>
            <pc:docMk/>
            <pc:sldMk cId="2963063939" sldId="458"/>
            <ac:spMk id="7" creationId="{4353F7A4-8FD1-9BFC-160B-9A24A949D294}"/>
          </ac:spMkLst>
        </pc:spChg>
      </pc:sldChg>
      <pc:sldChg chg="modSp mod">
        <pc:chgData name="Baer, Alexander" userId="8fa0c077-c4a0-4815-a20d-5ab6d24da663" providerId="ADAL" clId="{E89BAD4C-CE41-4BD1-B861-3CFE7F4B6973}" dt="2024-06-08T01:47:41.718" v="2516" actId="20577"/>
        <pc:sldMkLst>
          <pc:docMk/>
          <pc:sldMk cId="3059663563" sldId="459"/>
        </pc:sldMkLst>
        <pc:spChg chg="mod">
          <ac:chgData name="Baer, Alexander" userId="8fa0c077-c4a0-4815-a20d-5ab6d24da663" providerId="ADAL" clId="{E89BAD4C-CE41-4BD1-B861-3CFE7F4B6973}" dt="2024-06-08T01:47:41.718" v="2516" actId="20577"/>
          <ac:spMkLst>
            <pc:docMk/>
            <pc:sldMk cId="3059663563" sldId="459"/>
            <ac:spMk id="7" creationId="{4353F7A4-8FD1-9BFC-160B-9A24A949D294}"/>
          </ac:spMkLst>
        </pc:spChg>
      </pc:sldChg>
      <pc:sldChg chg="modSp add del mod">
        <pc:chgData name="Baer, Alexander" userId="8fa0c077-c4a0-4815-a20d-5ab6d24da663" providerId="ADAL" clId="{E89BAD4C-CE41-4BD1-B861-3CFE7F4B6973}" dt="2024-06-08T01:10:09.534" v="1442" actId="2890"/>
        <pc:sldMkLst>
          <pc:docMk/>
          <pc:sldMk cId="24636330" sldId="460"/>
        </pc:sldMkLst>
        <pc:spChg chg="mod">
          <ac:chgData name="Baer, Alexander" userId="8fa0c077-c4a0-4815-a20d-5ab6d24da663" providerId="ADAL" clId="{E89BAD4C-CE41-4BD1-B861-3CFE7F4B6973}" dt="2024-06-08T01:09:59.004" v="1431" actId="20577"/>
          <ac:spMkLst>
            <pc:docMk/>
            <pc:sldMk cId="24636330" sldId="460"/>
            <ac:spMk id="8" creationId="{7016C648-CBD6-CBF4-97E6-22E584424974}"/>
          </ac:spMkLst>
        </pc:spChg>
      </pc:sldChg>
      <pc:sldChg chg="modSp add mod">
        <pc:chgData name="Baer, Alexander" userId="8fa0c077-c4a0-4815-a20d-5ab6d24da663" providerId="ADAL" clId="{E89BAD4C-CE41-4BD1-B861-3CFE7F4B6973}" dt="2024-06-08T01:13:17.316" v="1605" actId="403"/>
        <pc:sldMkLst>
          <pc:docMk/>
          <pc:sldMk cId="832143040" sldId="460"/>
        </pc:sldMkLst>
        <pc:spChg chg="mod">
          <ac:chgData name="Baer, Alexander" userId="8fa0c077-c4a0-4815-a20d-5ab6d24da663" providerId="ADAL" clId="{E89BAD4C-CE41-4BD1-B861-3CFE7F4B6973}" dt="2024-06-08T01:10:41.896" v="1507" actId="20577"/>
          <ac:spMkLst>
            <pc:docMk/>
            <pc:sldMk cId="832143040" sldId="460"/>
            <ac:spMk id="5" creationId="{716608F6-DD38-234A-C56B-54A0ABD0DEA0}"/>
          </ac:spMkLst>
        </pc:spChg>
        <pc:spChg chg="mod">
          <ac:chgData name="Baer, Alexander" userId="8fa0c077-c4a0-4815-a20d-5ab6d24da663" providerId="ADAL" clId="{E89BAD4C-CE41-4BD1-B861-3CFE7F4B6973}" dt="2024-06-08T01:13:17.316" v="1605" actId="403"/>
          <ac:spMkLst>
            <pc:docMk/>
            <pc:sldMk cId="832143040" sldId="460"/>
            <ac:spMk id="8" creationId="{7016C648-CBD6-CBF4-97E6-22E584424974}"/>
          </ac:spMkLst>
        </pc:spChg>
      </pc:sldChg>
      <pc:sldChg chg="modSp add del mod">
        <pc:chgData name="Baer, Alexander" userId="8fa0c077-c4a0-4815-a20d-5ab6d24da663" providerId="ADAL" clId="{E89BAD4C-CE41-4BD1-B861-3CFE7F4B6973}" dt="2024-06-08T01:08:19.970" v="1307" actId="2696"/>
        <pc:sldMkLst>
          <pc:docMk/>
          <pc:sldMk cId="3887473119" sldId="460"/>
        </pc:sldMkLst>
        <pc:spChg chg="mod">
          <ac:chgData name="Baer, Alexander" userId="8fa0c077-c4a0-4815-a20d-5ab6d24da663" providerId="ADAL" clId="{E89BAD4C-CE41-4BD1-B861-3CFE7F4B6973}" dt="2024-06-08T01:08:00.258" v="1306" actId="20577"/>
          <ac:spMkLst>
            <pc:docMk/>
            <pc:sldMk cId="3887473119" sldId="460"/>
            <ac:spMk id="8" creationId="{7016C648-CBD6-CBF4-97E6-22E58442497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6/7/2024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6/7/2024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a:xfrm>
            <a:off x="838200" y="6356350"/>
            <a:ext cx="2743200" cy="365125"/>
          </a:xfrm>
          <a:prstGeom prst="rect">
            <a:avLst/>
          </a:prstGeom>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a:prstGeom prst="rect">
            <a:avLst/>
          </a:prstGeo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a:prstGeom prst="rect">
            <a:avLst/>
          </a:prstGeo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a:prstGeom prst="rect">
            <a:avLst/>
          </a:prstGeo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a:prstGeom prst="rect">
            <a:avLst/>
          </a:prstGeo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a:prstGeom prst="rect">
            <a:avLst/>
          </a:prstGeo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428534"/>
            <a:ext cx="2895600" cy="1325563"/>
          </a:xfrm>
        </p:spPr>
        <p:txBody>
          <a:bodyPr anchor="b">
            <a:normAutofit/>
          </a:bodyPr>
          <a:lstStyle>
            <a:lvl1pPr>
              <a:defRPr sz="2800" spc="150" baseline="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1981200"/>
            <a:ext cx="2895600" cy="4484914"/>
          </a:xfrm>
        </p:spPr>
        <p:txBody>
          <a:bodyPr>
            <a:normAutofit/>
          </a:bodyPr>
          <a:lstStyle>
            <a:lvl1pPr marL="0" indent="0">
              <a:lnSpc>
                <a:spcPct val="150000"/>
              </a:lnSpc>
              <a:buNone/>
              <a:defRPr sz="1800">
                <a:solidFill>
                  <a:schemeClr val="bg1"/>
                </a:solidFill>
              </a:defRPr>
            </a:lvl1pPr>
            <a:lvl2pPr marL="457200" indent="0">
              <a:lnSpc>
                <a:spcPct val="150000"/>
              </a:lnSpc>
              <a:buNone/>
              <a:defRPr sz="1800">
                <a:solidFill>
                  <a:schemeClr val="bg1"/>
                </a:solidFill>
              </a:defRPr>
            </a:lvl2pPr>
            <a:lvl3pPr marL="914400" indent="0">
              <a:lnSpc>
                <a:spcPct val="150000"/>
              </a:lnSpc>
              <a:buNone/>
              <a:defRPr sz="1800">
                <a:solidFill>
                  <a:schemeClr val="bg1"/>
                </a:solidFill>
              </a:defRPr>
            </a:lvl3pPr>
            <a:lvl4pPr marL="1371600" indent="0">
              <a:lnSpc>
                <a:spcPct val="150000"/>
              </a:lnSpc>
              <a:buNone/>
              <a:defRPr sz="1800">
                <a:solidFill>
                  <a:schemeClr val="bg1"/>
                </a:solidFill>
              </a:defRPr>
            </a:lvl4pPr>
            <a:lvl5pPr marL="1828800" indent="0">
              <a:lnSpc>
                <a:spcPct val="150000"/>
              </a:lnSpc>
              <a:buNone/>
              <a:defRPr sz="18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9821249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318635"/>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1861457"/>
            <a:ext cx="5111750" cy="4527097"/>
          </a:xfrm>
        </p:spPr>
        <p:txBody>
          <a:bodyPr>
            <a:normAutofit/>
          </a:bodyPr>
          <a:lstStyle>
            <a:lvl1pPr marL="0" indent="0">
              <a:lnSpc>
                <a:spcPct val="100000"/>
              </a:lnSpc>
              <a:buNone/>
              <a:defRPr sz="18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83325"/>
            <a:ext cx="4179570" cy="1715531"/>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2551339"/>
            <a:ext cx="4179570" cy="3869872"/>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normAutofit/>
          </a:bodyPr>
          <a:lstStyle>
            <a:lvl1pPr>
              <a:defRPr sz="1800"/>
            </a:lvl1pPr>
          </a:lstStyle>
          <a:p>
            <a:r>
              <a:rPr lang="en-US" dirty="0"/>
              <a:t>Click icon to add chart</a:t>
            </a:r>
          </a:p>
        </p:txBody>
      </p:sp>
    </p:spTree>
    <p:extLst>
      <p:ext uri="{BB962C8B-B14F-4D97-AF65-F5344CB8AC3E}">
        <p14:creationId xmlns:p14="http://schemas.microsoft.com/office/powerpoint/2010/main" val="14852777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dirty="0"/>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a:prstGeom prst="rect">
            <a:avLst/>
          </a:prstGeo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a:prstGeom prst="rect">
            <a:avLst/>
          </a:prstGeo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a:prstGeom prst="rect">
            <a:avLst/>
          </a:prstGeo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a:xfrm>
            <a:off x="838200" y="6356350"/>
            <a:ext cx="2743200" cy="365125"/>
          </a:xfrm>
          <a:prstGeom prst="rect">
            <a:avLst/>
          </a:prstGeom>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4038600" y="6356350"/>
            <a:ext cx="4114800" cy="365125"/>
          </a:xfrm>
          <a:prstGeom prst="rect">
            <a:avLst/>
          </a:prstGeom>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a:xfrm>
            <a:off x="8610600" y="6356350"/>
            <a:ext cx="2743200" cy="365125"/>
          </a:xfrm>
          <a:prstGeom prst="rect">
            <a:avLst/>
          </a:prstGeom>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a:xfrm>
            <a:off x="838200" y="6356350"/>
            <a:ext cx="2743200" cy="365125"/>
          </a:xfrm>
          <a:prstGeom prst="rect">
            <a:avLst/>
          </a:prstGeom>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4038600" y="6356350"/>
            <a:ext cx="4114800" cy="365125"/>
          </a:xfrm>
          <a:prstGeom prst="rect">
            <a:avLst/>
          </a:prstGeom>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a:xfrm>
            <a:off x="8610600" y="6356350"/>
            <a:ext cx="2743200" cy="365125"/>
          </a:xfrm>
          <a:prstGeom prst="rect">
            <a:avLst/>
          </a:prstGeom>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dt="0"/>
  <p:txStyles>
    <p:titleStyle>
      <a:lvl1pPr algn="ctr"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194612" y="5609299"/>
            <a:ext cx="5884653" cy="1122202"/>
          </a:xfrm>
        </p:spPr>
        <p:txBody>
          <a:bodyPr/>
          <a:lstStyle/>
          <a:p>
            <a:pPr algn="r"/>
            <a:r>
              <a:rPr lang="en-US" b="1" cap="none" dirty="0"/>
              <a:t>A Romp Across Canada:</a:t>
            </a:r>
            <a:br>
              <a:rPr lang="en-US" b="1" dirty="0"/>
            </a:br>
            <a:r>
              <a:rPr lang="en-US" sz="2800" b="1" cap="none" dirty="0"/>
              <a:t>Practical Guidance for</a:t>
            </a:r>
            <a:br>
              <a:rPr lang="en-US" sz="2800" b="1" cap="none" dirty="0"/>
            </a:br>
            <a:r>
              <a:rPr lang="en-US" sz="2800" b="1" cap="none" dirty="0"/>
              <a:t>Administrative Tribunals from</a:t>
            </a:r>
            <a:br>
              <a:rPr lang="en-US" sz="2800" b="1" cap="none" dirty="0"/>
            </a:br>
            <a:r>
              <a:rPr lang="en-US" sz="2800" b="1" cap="none" dirty="0"/>
              <a:t>Recent Judicial Decisions</a:t>
            </a:r>
            <a:br>
              <a:rPr lang="en-US" sz="4200" cap="none" dirty="0"/>
            </a:br>
            <a:r>
              <a:rPr lang="en-US" sz="2400" cap="none" dirty="0"/>
              <a:t>BCCAT Roundtable – June 12, 2024</a:t>
            </a:r>
            <a:endParaRPr lang="en-US" sz="2400" dirty="0"/>
          </a:p>
        </p:txBody>
      </p:sp>
      <p:sp>
        <p:nvSpPr>
          <p:cNvPr id="3" name="Title 1">
            <a:extLst>
              <a:ext uri="{FF2B5EF4-FFF2-40B4-BE49-F238E27FC236}">
                <a16:creationId xmlns:a16="http://schemas.microsoft.com/office/drawing/2014/main" id="{1C548511-4454-4B84-7F8D-7CC4253E9ED8}"/>
              </a:ext>
            </a:extLst>
          </p:cNvPr>
          <p:cNvSpPr txBox="1">
            <a:spLocks/>
          </p:cNvSpPr>
          <p:nvPr/>
        </p:nvSpPr>
        <p:spPr>
          <a:xfrm>
            <a:off x="112735" y="4894728"/>
            <a:ext cx="5771918" cy="183677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kern="1200" cap="all" spc="150" baseline="0">
                <a:solidFill>
                  <a:schemeClr val="tx1"/>
                </a:solidFill>
                <a:latin typeface="+mj-lt"/>
                <a:ea typeface="+mj-ea"/>
                <a:cs typeface="+mj-cs"/>
              </a:defRPr>
            </a:lvl1pPr>
          </a:lstStyle>
          <a:p>
            <a:br>
              <a:rPr lang="en-US" sz="4200" cap="none" dirty="0"/>
            </a:br>
            <a:r>
              <a:rPr lang="en-US" sz="2400" cap="none" dirty="0"/>
              <a:t>Trevor Bant and Alex Baer</a:t>
            </a:r>
            <a:endParaRPr lang="en-US" sz="2400" dirty="0"/>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Precedent</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144165" y="1813913"/>
            <a:ext cx="10278533"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Another BC Court of Appeal decision, involving FortisBC and another BC municipality, had recently considered the extent of the BCUC’s jurisdiction under s. 32 of the UCA: </a:t>
            </a:r>
            <a:r>
              <a:rPr lang="en-US" i="1" dirty="0"/>
              <a:t>Coquitlam (City) v. British Columbia (Utilities Commission)</a:t>
            </a:r>
            <a:r>
              <a:rPr lang="en-US" dirty="0"/>
              <a:t>, 2021 BCCA 336</a:t>
            </a:r>
          </a:p>
          <a:p>
            <a:r>
              <a:rPr lang="en-US" dirty="0"/>
              <a:t>In the </a:t>
            </a:r>
            <a:r>
              <a:rPr lang="en-US" i="1" dirty="0"/>
              <a:t>Coquitlam</a:t>
            </a:r>
            <a:r>
              <a:rPr lang="en-US" dirty="0"/>
              <a:t> case, the Court concluded that the power to permit a decommissioned pipeline to be maintained in place was rationally related to the purposes of the UCA’s regulatory framework and thus within the BCUC’s power.</a:t>
            </a:r>
          </a:p>
          <a:p>
            <a:r>
              <a:rPr lang="en-US" dirty="0"/>
              <a:t>The Court also found that the BCUC had “broadly drawn powers”.</a:t>
            </a:r>
          </a:p>
          <a:p>
            <a:endParaRPr lang="en-US" dirty="0"/>
          </a:p>
        </p:txBody>
      </p:sp>
    </p:spTree>
    <p:extLst>
      <p:ext uri="{BB962C8B-B14F-4D97-AF65-F5344CB8AC3E}">
        <p14:creationId xmlns:p14="http://schemas.microsoft.com/office/powerpoint/2010/main" val="1576518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BCCA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117600" y="1894541"/>
            <a:ext cx="10278533"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 its appeal, Richmond argued that s. 32 did not confer express jurisdiction on the BCUC to specify a limitation of liability clause, and that there was no evidence to support jurisdiction by necessary implication (para. 34)</a:t>
            </a:r>
          </a:p>
          <a:p>
            <a:r>
              <a:rPr lang="en-US" dirty="0"/>
              <a:t>The BC Court of Appeal noted that a proper understanding of the </a:t>
            </a:r>
            <a:r>
              <a:rPr lang="en-US" i="1" dirty="0"/>
              <a:t>ATCO</a:t>
            </a:r>
            <a:r>
              <a:rPr lang="en-US" dirty="0"/>
              <a:t> and </a:t>
            </a:r>
            <a:r>
              <a:rPr lang="en-US" i="1" dirty="0"/>
              <a:t>Coquitlam</a:t>
            </a:r>
            <a:r>
              <a:rPr lang="en-US" dirty="0"/>
              <a:t> decisions was dispositive of the primary issue raised by Richmond (para. 23)</a:t>
            </a:r>
          </a:p>
          <a:p>
            <a:r>
              <a:rPr lang="en-US" dirty="0"/>
              <a:t>The Court accordingly dismissed Richmond’s appeal and found that the BCUC properly analyzed its jurisdiction under s. 32.</a:t>
            </a:r>
          </a:p>
          <a:p>
            <a:pPr lvl="1"/>
            <a:endParaRPr lang="en-US" dirty="0"/>
          </a:p>
          <a:p>
            <a:pPr lvl="1"/>
            <a:endParaRPr lang="en-US" dirty="0"/>
          </a:p>
        </p:txBody>
      </p:sp>
    </p:spTree>
    <p:extLst>
      <p:ext uri="{BB962C8B-B14F-4D97-AF65-F5344CB8AC3E}">
        <p14:creationId xmlns:p14="http://schemas.microsoft.com/office/powerpoint/2010/main" val="86707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BCCA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809874"/>
            <a:ext cx="10278533"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Obviously, the extent of a grant of power is determined by the intent of the legislator as expressed by the wording of the grant read in the context of the entire statute. It is not open to an agency to “read” or interpret its authority to extend beyond the intended grant by the legislator.</a:t>
            </a:r>
          </a:p>
          <a:p>
            <a:pPr marL="0" indent="0">
              <a:buNone/>
            </a:pPr>
            <a:r>
              <a:rPr lang="en-US" sz="2400" dirty="0"/>
              <a:t>[…]</a:t>
            </a:r>
          </a:p>
          <a:p>
            <a:pPr marL="0" indent="0">
              <a:buNone/>
            </a:pPr>
            <a:r>
              <a:rPr lang="en-US" sz="2400" dirty="0"/>
              <a:t>Even express grants of power which appear obvious must be read in the context of the entire legislation. This is particularly important with broad, general grants of power such as “the agency may do anything necessary” to accomplish something.</a:t>
            </a:r>
          </a:p>
          <a:p>
            <a:pPr marL="0" indent="0" algn="r">
              <a:buNone/>
            </a:pPr>
            <a:r>
              <a:rPr lang="en-US" sz="2400" dirty="0"/>
              <a:t>[Para. 36 (emphasis omitted), quoting </a:t>
            </a:r>
            <a:r>
              <a:rPr lang="en-US" sz="2400" dirty="0" err="1"/>
              <a:t>Sossin</a:t>
            </a:r>
            <a:r>
              <a:rPr lang="en-US" sz="2400" dirty="0"/>
              <a:t>, Macaulay and Sprague,  </a:t>
            </a:r>
            <a:r>
              <a:rPr lang="en-US" sz="2400" i="1" dirty="0"/>
              <a:t>Practice and Procedure Before Administrative Tribunals</a:t>
            </a:r>
            <a:r>
              <a:rPr lang="en-US" sz="2400" dirty="0"/>
              <a:t>]</a:t>
            </a:r>
          </a:p>
          <a:p>
            <a:endParaRPr lang="en-US" dirty="0"/>
          </a:p>
        </p:txBody>
      </p:sp>
    </p:spTree>
    <p:extLst>
      <p:ext uri="{BB962C8B-B14F-4D97-AF65-F5344CB8AC3E}">
        <p14:creationId xmlns:p14="http://schemas.microsoft.com/office/powerpoint/2010/main" val="3973431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BCCA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809874"/>
            <a:ext cx="10278533"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“Express” powers are not limited to provisions whose ambit is narrowly prescribed in fixed terms. A broadly worded provision can nevertheless grant an “express” power (para. 35)</a:t>
            </a:r>
          </a:p>
          <a:p>
            <a:r>
              <a:rPr lang="en-US" dirty="0"/>
              <a:t>Relying on </a:t>
            </a:r>
            <a:r>
              <a:rPr lang="en-US" i="1" dirty="0"/>
              <a:t>ATCO</a:t>
            </a:r>
            <a:r>
              <a:rPr lang="en-US" dirty="0"/>
              <a:t> and </a:t>
            </a:r>
            <a:r>
              <a:rPr lang="en-US" i="1" dirty="0"/>
              <a:t>Coquitlam</a:t>
            </a:r>
            <a:r>
              <a:rPr lang="en-US" dirty="0"/>
              <a:t>, the Court rejected Richmond’s submission that s. 32 does not confer any express powers. To the contrary, the Court found that there is “no principled basis to assert that s. 32, though expressed broadly, is not an “express” grant of power” (paras. 37-39)</a:t>
            </a:r>
          </a:p>
          <a:p>
            <a:endParaRPr lang="en-US" dirty="0"/>
          </a:p>
        </p:txBody>
      </p:sp>
    </p:spTree>
    <p:extLst>
      <p:ext uri="{BB962C8B-B14F-4D97-AF65-F5344CB8AC3E}">
        <p14:creationId xmlns:p14="http://schemas.microsoft.com/office/powerpoint/2010/main" val="4107115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BCCA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809874"/>
            <a:ext cx="10278533" cy="4112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Court also found that there is no principled requirement to apply the doctrine of necessary implication to broadly drawn express powers.</a:t>
            </a:r>
          </a:p>
          <a:p>
            <a:r>
              <a:rPr lang="en-US" dirty="0"/>
              <a:t>Instead, the jurisdiction of an administrative body or tribunal that is granted broadly drawn express powers is generally constrained by what is “rationally related” to those powers. What is “rationally related” to a power will, in turn, be determined by </a:t>
            </a:r>
            <a:r>
              <a:rPr lang="en-US" dirty="0" err="1"/>
              <a:t>Driedger’s</a:t>
            </a:r>
            <a:r>
              <a:rPr lang="en-US" dirty="0"/>
              <a:t> “modern approach” to statutory interpretation as well as by the core mandate or “main function” of the body or tribunal (para. 44)</a:t>
            </a:r>
          </a:p>
          <a:p>
            <a:endParaRPr lang="en-US" dirty="0"/>
          </a:p>
        </p:txBody>
      </p:sp>
    </p:spTree>
    <p:extLst>
      <p:ext uri="{BB962C8B-B14F-4D97-AF65-F5344CB8AC3E}">
        <p14:creationId xmlns:p14="http://schemas.microsoft.com/office/powerpoint/2010/main" val="2870031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500" y="662214"/>
            <a:ext cx="7429500" cy="538238"/>
          </a:xfrm>
        </p:spPr>
        <p:txBody>
          <a:bodyPr>
            <a:noAutofit/>
          </a:bodyPr>
          <a:lstStyle/>
          <a:p>
            <a:r>
              <a:rPr lang="en-US" sz="4200" cap="none" dirty="0"/>
              <a:t>Takeaways</a:t>
            </a:r>
            <a:endParaRPr lang="en-US" sz="4200"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4762501" y="1676400"/>
            <a:ext cx="7303994"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scope of statutory powers/jurisdiction of an administrative tribunal is fundamentally a matter of statutory interpretation</a:t>
            </a:r>
          </a:p>
          <a:p>
            <a:r>
              <a:rPr lang="en-US" dirty="0"/>
              <a:t>Rigidly applying formal rules like “the doctrine of necessary implication” does not displace the interpretive exercise  </a:t>
            </a:r>
          </a:p>
          <a:p>
            <a:r>
              <a:rPr lang="en-US" dirty="0"/>
              <a:t>Recent judicial precedents (especially when based on similar facts) are very helpful when interpreting the scope of a power</a:t>
            </a:r>
          </a:p>
          <a:p>
            <a:endParaRPr lang="en-US" dirty="0"/>
          </a:p>
        </p:txBody>
      </p:sp>
    </p:spTree>
    <p:extLst>
      <p:ext uri="{BB962C8B-B14F-4D97-AF65-F5344CB8AC3E}">
        <p14:creationId xmlns:p14="http://schemas.microsoft.com/office/powerpoint/2010/main" val="1365559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81C7400-5871-61C2-15C5-0F5538DE8A26}"/>
              </a:ext>
            </a:extLst>
          </p:cNvPr>
          <p:cNvSpPr txBox="1">
            <a:spLocks/>
          </p:cNvSpPr>
          <p:nvPr/>
        </p:nvSpPr>
        <p:spPr>
          <a:xfrm>
            <a:off x="3056080" y="1"/>
            <a:ext cx="6079839" cy="6858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pPr>
              <a:lnSpc>
                <a:spcPct val="100000"/>
              </a:lnSpc>
              <a:spcBef>
                <a:spcPts val="1000"/>
              </a:spcBef>
              <a:buFont typeface="Arial" panose="020B0604020202020204" pitchFamily="34" charset="0"/>
              <a:buNone/>
              <a:defRPr/>
            </a:pPr>
            <a:r>
              <a:rPr lang="en-US" sz="4200" cap="none" dirty="0"/>
              <a:t>2 – Judicial Precedent</a:t>
            </a:r>
            <a:br>
              <a:rPr lang="en-US" sz="4200" cap="none" dirty="0"/>
            </a:br>
            <a:br>
              <a:rPr lang="en-US" sz="4200" cap="none" dirty="0"/>
            </a:br>
            <a:r>
              <a:rPr kumimoji="0" lang="en-US" sz="2800" b="0" i="1" u="none" strike="noStrike" kern="1200" cap="none" spc="50" normalizeH="0" baseline="0" noProof="0" dirty="0" err="1">
                <a:ln>
                  <a:noFill/>
                </a:ln>
                <a:solidFill>
                  <a:prstClr val="black"/>
                </a:solidFill>
                <a:effectLst/>
                <a:uLnTx/>
                <a:uFillTx/>
                <a:latin typeface="Tenorite"/>
                <a:ea typeface="+mj-ea"/>
                <a:cs typeface="+mj-cs"/>
              </a:rPr>
              <a:t>Pepa</a:t>
            </a:r>
            <a:r>
              <a:rPr kumimoji="0" lang="en-US" sz="2800" b="0" i="1" u="none" strike="noStrike" kern="1200" cap="none" spc="50" normalizeH="0" baseline="0" noProof="0" dirty="0">
                <a:ln>
                  <a:noFill/>
                </a:ln>
                <a:solidFill>
                  <a:prstClr val="black"/>
                </a:solidFill>
                <a:effectLst/>
                <a:uLnTx/>
                <a:uFillTx/>
                <a:latin typeface="Tenorite"/>
                <a:ea typeface="+mj-ea"/>
                <a:cs typeface="+mj-cs"/>
              </a:rPr>
              <a:t> v. Canada (Citizenship and Immigration)</a:t>
            </a:r>
            <a:r>
              <a:rPr kumimoji="0" lang="en-US" sz="2800" b="0" i="0" u="none" strike="noStrike" kern="1200" cap="none" spc="50" normalizeH="0" baseline="0" noProof="0" dirty="0">
                <a:ln>
                  <a:noFill/>
                </a:ln>
                <a:solidFill>
                  <a:prstClr val="black"/>
                </a:solidFill>
                <a:effectLst/>
                <a:uLnTx/>
                <a:uFillTx/>
                <a:latin typeface="Tenorite"/>
                <a:ea typeface="+mj-ea"/>
                <a:cs typeface="+mj-cs"/>
              </a:rPr>
              <a:t>, 2023 FCA 102</a:t>
            </a:r>
            <a:br>
              <a:rPr kumimoji="0" lang="en-US" sz="1400" b="0" i="0" u="none" strike="noStrike" kern="1200" cap="none" spc="50" normalizeH="0" baseline="0" noProof="0" dirty="0">
                <a:ln>
                  <a:noFill/>
                </a:ln>
                <a:solidFill>
                  <a:prstClr val="black"/>
                </a:solidFill>
                <a:effectLst/>
                <a:uLnTx/>
                <a:uFillTx/>
                <a:latin typeface="Tenorite"/>
                <a:ea typeface="+mj-ea"/>
                <a:cs typeface="+mj-cs"/>
              </a:rPr>
            </a:br>
            <a:br>
              <a:rPr kumimoji="0" lang="en-US" sz="1400" b="0" i="0" u="none" strike="noStrike" kern="1200" cap="none" spc="50" normalizeH="0" baseline="0" noProof="0" dirty="0">
                <a:ln>
                  <a:noFill/>
                </a:ln>
                <a:solidFill>
                  <a:prstClr val="black"/>
                </a:solidFill>
                <a:effectLst/>
                <a:uLnTx/>
                <a:uFillTx/>
                <a:latin typeface="Tenorite"/>
                <a:ea typeface="+mj-ea"/>
                <a:cs typeface="+mj-cs"/>
              </a:rPr>
            </a:br>
            <a:r>
              <a:rPr kumimoji="0" lang="en-US" sz="2400" b="0" i="0" u="none" strike="noStrike" kern="1200" cap="none" spc="50" normalizeH="0" baseline="0" noProof="0" dirty="0">
                <a:ln>
                  <a:noFill/>
                </a:ln>
                <a:solidFill>
                  <a:prstClr val="black"/>
                </a:solidFill>
                <a:effectLst/>
                <a:uLnTx/>
                <a:uFillTx/>
                <a:latin typeface="Tenorite"/>
                <a:ea typeface="+mj-ea"/>
                <a:cs typeface="+mj-cs"/>
              </a:rPr>
              <a:t>(leave to appeal to SCC granted Feb 2024)</a:t>
            </a:r>
            <a:endParaRPr lang="en-US" sz="4200" cap="none" dirty="0"/>
          </a:p>
        </p:txBody>
      </p:sp>
    </p:spTree>
    <p:extLst>
      <p:ext uri="{BB962C8B-B14F-4D97-AF65-F5344CB8AC3E}">
        <p14:creationId xmlns:p14="http://schemas.microsoft.com/office/powerpoint/2010/main" val="4199098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112104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First, Back to </a:t>
            </a:r>
            <a:r>
              <a:rPr lang="en-CA" sz="4200" i="1" cap="none" dirty="0"/>
              <a:t>Vavilov</a:t>
            </a:r>
            <a:endParaRPr lang="en-CA" sz="4200" dirty="0"/>
          </a:p>
        </p:txBody>
      </p:sp>
      <p:sp>
        <p:nvSpPr>
          <p:cNvPr id="3" name="TextBox 2">
            <a:extLst>
              <a:ext uri="{FF2B5EF4-FFF2-40B4-BE49-F238E27FC236}">
                <a16:creationId xmlns:a16="http://schemas.microsoft.com/office/drawing/2014/main" id="{8F52AFB0-C133-BF78-56B7-86DB1A09776C}"/>
              </a:ext>
            </a:extLst>
          </p:cNvPr>
          <p:cNvSpPr txBox="1"/>
          <p:nvPr/>
        </p:nvSpPr>
        <p:spPr>
          <a:xfrm>
            <a:off x="1734670" y="2521059"/>
            <a:ext cx="8722660" cy="2677656"/>
          </a:xfrm>
          <a:prstGeom prst="rect">
            <a:avLst/>
          </a:prstGeom>
          <a:noFill/>
        </p:spPr>
        <p:txBody>
          <a:bodyPr wrap="square">
            <a:spAutoFit/>
          </a:bodyPr>
          <a:lstStyle/>
          <a:p>
            <a:pPr algn="ctr"/>
            <a:r>
              <a:rPr lang="en-US" sz="2800" dirty="0"/>
              <a:t>a decision “may be unreasonable on the basis that the [tribunal] failed to explain or justify a departure from a binding precedent in which the same provision had been interpreted” </a:t>
            </a:r>
          </a:p>
          <a:p>
            <a:pPr algn="ctr"/>
            <a:endParaRPr lang="en-US" sz="2800" dirty="0"/>
          </a:p>
          <a:p>
            <a:pPr algn="r"/>
            <a:r>
              <a:rPr lang="en-US" sz="2800" dirty="0"/>
              <a:t>(para. 112)</a:t>
            </a:r>
          </a:p>
        </p:txBody>
      </p:sp>
    </p:spTree>
    <p:extLst>
      <p:ext uri="{BB962C8B-B14F-4D97-AF65-F5344CB8AC3E}">
        <p14:creationId xmlns:p14="http://schemas.microsoft.com/office/powerpoint/2010/main" val="322384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112104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i="1" cap="none" dirty="0"/>
              <a:t>Vavilov</a:t>
            </a:r>
            <a:endParaRPr lang="en-CA" sz="4200" dirty="0"/>
          </a:p>
        </p:txBody>
      </p:sp>
      <p:sp>
        <p:nvSpPr>
          <p:cNvPr id="3" name="TextBox 2">
            <a:extLst>
              <a:ext uri="{FF2B5EF4-FFF2-40B4-BE49-F238E27FC236}">
                <a16:creationId xmlns:a16="http://schemas.microsoft.com/office/drawing/2014/main" id="{8F52AFB0-C133-BF78-56B7-86DB1A09776C}"/>
              </a:ext>
            </a:extLst>
          </p:cNvPr>
          <p:cNvSpPr txBox="1"/>
          <p:nvPr/>
        </p:nvSpPr>
        <p:spPr>
          <a:xfrm>
            <a:off x="1243852" y="2521059"/>
            <a:ext cx="9704295" cy="3108543"/>
          </a:xfrm>
          <a:prstGeom prst="rect">
            <a:avLst/>
          </a:prstGeom>
          <a:noFill/>
        </p:spPr>
        <p:txBody>
          <a:bodyPr wrap="square">
            <a:spAutoFit/>
          </a:bodyPr>
          <a:lstStyle/>
          <a:p>
            <a:pPr algn="ctr"/>
            <a:r>
              <a:rPr lang="en-US" sz="2800" dirty="0"/>
              <a:t>“Where, for example, there is a relevant case in which a court considered a statutory provision, it would be unreasonable for an administrative decision maker to interpret or apply the provision </a:t>
            </a:r>
            <a:r>
              <a:rPr lang="en-US" sz="2800" u="sng" dirty="0"/>
              <a:t>without regard to </a:t>
            </a:r>
            <a:r>
              <a:rPr lang="en-US" sz="2800" dirty="0"/>
              <a:t>that precedent”</a:t>
            </a:r>
          </a:p>
          <a:p>
            <a:pPr algn="ctr"/>
            <a:endParaRPr lang="en-US" sz="2800" dirty="0"/>
          </a:p>
          <a:p>
            <a:pPr algn="ctr"/>
            <a:endParaRPr lang="en-US" sz="2800" dirty="0"/>
          </a:p>
          <a:p>
            <a:pPr algn="r"/>
            <a:r>
              <a:rPr lang="en-US" sz="2800" dirty="0"/>
              <a:t>(para. 112, emphasis added)</a:t>
            </a:r>
          </a:p>
        </p:txBody>
      </p:sp>
    </p:spTree>
    <p:extLst>
      <p:ext uri="{BB962C8B-B14F-4D97-AF65-F5344CB8AC3E}">
        <p14:creationId xmlns:p14="http://schemas.microsoft.com/office/powerpoint/2010/main" val="1575742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112104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i="1" cap="none" dirty="0"/>
              <a:t>Vavilov</a:t>
            </a:r>
            <a:endParaRPr lang="en-CA" sz="4200" dirty="0"/>
          </a:p>
        </p:txBody>
      </p:sp>
      <p:sp>
        <p:nvSpPr>
          <p:cNvPr id="3" name="TextBox 2">
            <a:extLst>
              <a:ext uri="{FF2B5EF4-FFF2-40B4-BE49-F238E27FC236}">
                <a16:creationId xmlns:a16="http://schemas.microsoft.com/office/drawing/2014/main" id="{8F52AFB0-C133-BF78-56B7-86DB1A09776C}"/>
              </a:ext>
            </a:extLst>
          </p:cNvPr>
          <p:cNvSpPr txBox="1"/>
          <p:nvPr/>
        </p:nvSpPr>
        <p:spPr>
          <a:xfrm>
            <a:off x="1885950" y="2440377"/>
            <a:ext cx="8420100" cy="3108543"/>
          </a:xfrm>
          <a:prstGeom prst="rect">
            <a:avLst/>
          </a:prstGeom>
          <a:noFill/>
        </p:spPr>
        <p:txBody>
          <a:bodyPr wrap="square">
            <a:spAutoFit/>
          </a:bodyPr>
          <a:lstStyle/>
          <a:p>
            <a:pPr algn="ctr"/>
            <a:r>
              <a:rPr lang="en-US" sz="2800" dirty="0"/>
              <a:t>a tribunal may “be able to explain why a different interpretation is preferable by, for example, explaining why the court’s interpretation does not work in the administrative context”</a:t>
            </a:r>
          </a:p>
          <a:p>
            <a:pPr algn="ctr"/>
            <a:endParaRPr lang="en-US" sz="2800" dirty="0"/>
          </a:p>
          <a:p>
            <a:pPr algn="ctr"/>
            <a:endParaRPr lang="en-US" sz="2800" dirty="0"/>
          </a:p>
          <a:p>
            <a:pPr algn="r"/>
            <a:r>
              <a:rPr lang="en-US" sz="2800" dirty="0"/>
              <a:t>(para. 112)</a:t>
            </a:r>
          </a:p>
        </p:txBody>
      </p:sp>
    </p:spTree>
    <p:extLst>
      <p:ext uri="{BB962C8B-B14F-4D97-AF65-F5344CB8AC3E}">
        <p14:creationId xmlns:p14="http://schemas.microsoft.com/office/powerpoint/2010/main" val="7653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427857" y="1042712"/>
            <a:ext cx="6096000" cy="896472"/>
          </a:xfrm>
        </p:spPr>
        <p:txBody>
          <a:bodyPr anchor="ctr">
            <a:noAutofit/>
          </a:bodyPr>
          <a:lstStyle/>
          <a:p>
            <a:pPr algn="ctr"/>
            <a:r>
              <a:rPr lang="en-US" sz="4200" dirty="0"/>
              <a:t>Disclaimers</a:t>
            </a:r>
          </a:p>
        </p:txBody>
      </p:sp>
      <p:sp>
        <p:nvSpPr>
          <p:cNvPr id="4" name="Footer Placeholder 3">
            <a:extLst>
              <a:ext uri="{FF2B5EF4-FFF2-40B4-BE49-F238E27FC236}">
                <a16:creationId xmlns:a16="http://schemas.microsoft.com/office/drawing/2014/main" id="{36C19884-873C-4D13-BE6D-318CF07B0D12}"/>
              </a:ext>
            </a:extLst>
          </p:cNvPr>
          <p:cNvSpPr>
            <a:spLocks noGrp="1"/>
          </p:cNvSpPr>
          <p:nvPr>
            <p:ph type="ftr" sz="quarter" idx="4294967295"/>
          </p:nvPr>
        </p:nvSpPr>
        <p:spPr>
          <a:xfrm>
            <a:off x="2669886" y="6356349"/>
            <a:ext cx="2482842" cy="365125"/>
          </a:xfrm>
          <a:prstGeom prst="rect">
            <a:avLst/>
          </a:prstGeom>
        </p:spPr>
        <p:txBody>
          <a:bodyPr/>
          <a:lstStyle/>
          <a:p>
            <a:r>
              <a:rPr lang="en-US" dirty="0"/>
              <a:t>PRESENTATION TITLE</a:t>
            </a:r>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4294967295"/>
          </p:nvPr>
        </p:nvSpPr>
        <p:spPr>
          <a:xfrm>
            <a:off x="5536305" y="6356350"/>
            <a:ext cx="987552" cy="365125"/>
          </a:xfrm>
          <a:prstGeom prst="rect">
            <a:avLst/>
          </a:prstGeom>
        </p:spPr>
        <p:txBody>
          <a:bodyPr/>
          <a:lstStyle/>
          <a:p>
            <a:fld id="{A49DFD55-3C28-40EF-9E31-A92D2E4017FF}" type="slidenum">
              <a:rPr lang="en-US" smtClean="0"/>
              <a:pPr/>
              <a:t>2</a:t>
            </a:fld>
            <a:endParaRPr lang="en-US" dirty="0"/>
          </a:p>
        </p:txBody>
      </p:sp>
      <p:sp>
        <p:nvSpPr>
          <p:cNvPr id="5" name="Content Placeholder 2">
            <a:extLst>
              <a:ext uri="{FF2B5EF4-FFF2-40B4-BE49-F238E27FC236}">
                <a16:creationId xmlns:a16="http://schemas.microsoft.com/office/drawing/2014/main" id="{5E03FA9D-93FB-5AC3-1759-4AAABAD7D4BC}"/>
              </a:ext>
            </a:extLst>
          </p:cNvPr>
          <p:cNvSpPr txBox="1">
            <a:spLocks/>
          </p:cNvSpPr>
          <p:nvPr/>
        </p:nvSpPr>
        <p:spPr>
          <a:xfrm>
            <a:off x="427857" y="3178481"/>
            <a:ext cx="6096000" cy="896472"/>
          </a:xfrm>
          <a:prstGeom prst="rect">
            <a:avLst/>
          </a:prstGeom>
        </p:spPr>
        <p:txBody>
          <a:bodyPr vert="horz" lIns="91440" tIns="45720" rIns="91440" bIns="45720" rtlCol="0" anchor="ctr">
            <a:no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bg1"/>
                </a:solidFill>
                <a:latin typeface="+mn-lt"/>
                <a:ea typeface="+mn-ea"/>
                <a:cs typeface="+mn-cs"/>
              </a:defRPr>
            </a:lvl1pPr>
            <a:lvl2pPr marL="457200" indent="0" algn="l" defTabSz="914400" rtl="0" eaLnBrk="1" latinLnBrk="0" hangingPunct="1">
              <a:lnSpc>
                <a:spcPct val="150000"/>
              </a:lnSpc>
              <a:spcBef>
                <a:spcPts val="500"/>
              </a:spcBef>
              <a:buFont typeface="Arial" panose="020B0604020202020204" pitchFamily="34" charset="0"/>
              <a:buNone/>
              <a:defRPr sz="1800" kern="1200">
                <a:solidFill>
                  <a:schemeClr val="bg1"/>
                </a:solidFill>
                <a:latin typeface="+mn-lt"/>
                <a:ea typeface="+mn-ea"/>
                <a:cs typeface="+mn-cs"/>
              </a:defRPr>
            </a:lvl2pPr>
            <a:lvl3pPr marL="914400" indent="0" algn="l" defTabSz="914400" rtl="0" eaLnBrk="1" latinLnBrk="0" hangingPunct="1">
              <a:lnSpc>
                <a:spcPct val="15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l" defTabSz="914400" rtl="0" eaLnBrk="1" latinLnBrk="0" hangingPunct="1">
              <a:lnSpc>
                <a:spcPct val="150000"/>
              </a:lnSpc>
              <a:spcBef>
                <a:spcPts val="500"/>
              </a:spcBef>
              <a:buFont typeface="Arial" panose="020B0604020202020204" pitchFamily="34" charset="0"/>
              <a:buNone/>
              <a:defRPr sz="1800" kern="1200">
                <a:solidFill>
                  <a:schemeClr val="bg1"/>
                </a:solidFill>
                <a:latin typeface="+mn-lt"/>
                <a:ea typeface="+mn-ea"/>
                <a:cs typeface="+mn-cs"/>
              </a:defRPr>
            </a:lvl4pPr>
            <a:lvl5pPr marL="1828800" indent="0" algn="l" defTabSz="914400" rtl="0" eaLnBrk="1" latinLnBrk="0" hangingPunct="1">
              <a:lnSpc>
                <a:spcPct val="150000"/>
              </a:lnSpc>
              <a:spcBef>
                <a:spcPts val="500"/>
              </a:spcBef>
              <a:buFont typeface="Arial" panose="020B0604020202020204" pitchFamily="34" charset="0"/>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a:t>This presentation provides legal information, not legal advice.</a:t>
            </a:r>
          </a:p>
          <a:p>
            <a:pPr>
              <a:lnSpc>
                <a:spcPct val="100000"/>
              </a:lnSpc>
              <a:spcBef>
                <a:spcPts val="0"/>
              </a:spcBef>
            </a:pPr>
            <a:endParaRPr lang="en-US" sz="2400" dirty="0"/>
          </a:p>
          <a:p>
            <a:pPr>
              <a:lnSpc>
                <a:spcPct val="100000"/>
              </a:lnSpc>
              <a:spcBef>
                <a:spcPts val="0"/>
              </a:spcBef>
            </a:pPr>
            <a:r>
              <a:rPr lang="en-US" sz="2400" dirty="0"/>
              <a:t>All views and opinions expressed in this presentation are those of the presenters and should not be attributed to their employers or clients.</a:t>
            </a:r>
          </a:p>
        </p:txBody>
      </p:sp>
    </p:spTree>
    <p:extLst>
      <p:ext uri="{BB962C8B-B14F-4D97-AF65-F5344CB8AC3E}">
        <p14:creationId xmlns:p14="http://schemas.microsoft.com/office/powerpoint/2010/main" val="1713219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112104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i="1" cap="none" dirty="0"/>
              <a:t>Vavilov</a:t>
            </a:r>
            <a:endParaRPr lang="en-CA" sz="4200" dirty="0"/>
          </a:p>
        </p:txBody>
      </p:sp>
      <p:sp>
        <p:nvSpPr>
          <p:cNvPr id="3" name="TextBox 2">
            <a:extLst>
              <a:ext uri="{FF2B5EF4-FFF2-40B4-BE49-F238E27FC236}">
                <a16:creationId xmlns:a16="http://schemas.microsoft.com/office/drawing/2014/main" id="{8F52AFB0-C133-BF78-56B7-86DB1A09776C}"/>
              </a:ext>
            </a:extLst>
          </p:cNvPr>
          <p:cNvSpPr txBox="1"/>
          <p:nvPr/>
        </p:nvSpPr>
        <p:spPr>
          <a:xfrm>
            <a:off x="2247339" y="2440377"/>
            <a:ext cx="7697321" cy="3108543"/>
          </a:xfrm>
          <a:prstGeom prst="rect">
            <a:avLst/>
          </a:prstGeom>
          <a:noFill/>
        </p:spPr>
        <p:txBody>
          <a:bodyPr wrap="square">
            <a:spAutoFit/>
          </a:bodyPr>
          <a:lstStyle/>
          <a:p>
            <a:pPr algn="ctr"/>
            <a:r>
              <a:rPr lang="en-US" sz="2800" dirty="0"/>
              <a:t>but sometimes “it is quite simply unreasonable for an administrative decision maker to fail to apply or interpret a statutory provision in accordance with a binding precedent”</a:t>
            </a:r>
          </a:p>
          <a:p>
            <a:pPr algn="ctr"/>
            <a:endParaRPr lang="en-US" sz="2800" dirty="0"/>
          </a:p>
          <a:p>
            <a:pPr algn="ctr"/>
            <a:endParaRPr lang="en-US" sz="2800" dirty="0"/>
          </a:p>
          <a:p>
            <a:pPr algn="r"/>
            <a:r>
              <a:rPr lang="en-US" sz="2800" dirty="0"/>
              <a:t>(para. 112)</a:t>
            </a:r>
          </a:p>
        </p:txBody>
      </p:sp>
    </p:spTree>
    <p:extLst>
      <p:ext uri="{BB962C8B-B14F-4D97-AF65-F5344CB8AC3E}">
        <p14:creationId xmlns:p14="http://schemas.microsoft.com/office/powerpoint/2010/main" val="3270953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t>Facts</a:t>
            </a:r>
            <a:endParaRPr lang="en-US" sz="4200"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1945341" y="2094238"/>
            <a:ext cx="8301318" cy="3827930"/>
          </a:xfrm>
        </p:spPr>
        <p:txBody>
          <a:bodyPr/>
          <a:lstStyle/>
          <a:p>
            <a:r>
              <a:rPr lang="en-US" sz="2800" dirty="0"/>
              <a:t>Ms. P granted permanent resident visa as accompanying dependent child of father</a:t>
            </a:r>
          </a:p>
          <a:p>
            <a:endParaRPr lang="en-US" sz="2800" dirty="0"/>
          </a:p>
          <a:p>
            <a:r>
              <a:rPr lang="en-US" sz="2800" dirty="0"/>
              <a:t>after visa granted but before she came to Canada, Ms. P got married </a:t>
            </a:r>
          </a:p>
          <a:p>
            <a:endParaRPr lang="en-US" sz="2800" dirty="0"/>
          </a:p>
          <a:p>
            <a:r>
              <a:rPr lang="en-US" sz="2800" dirty="0"/>
              <a:t>Immigration and Refugee Board held Ms. P inadmissible to Canada for misrepresentation</a:t>
            </a:r>
          </a:p>
          <a:p>
            <a:endParaRPr lang="en-US" sz="2800" dirty="0"/>
          </a:p>
          <a:p>
            <a:endParaRPr lang="en-US" sz="2800" dirty="0"/>
          </a:p>
        </p:txBody>
      </p:sp>
    </p:spTree>
    <p:extLst>
      <p:ext uri="{BB962C8B-B14F-4D97-AF65-F5344CB8AC3E}">
        <p14:creationId xmlns:p14="http://schemas.microsoft.com/office/powerpoint/2010/main" val="1515265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62206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Issue</a:t>
            </a:r>
            <a:endParaRPr lang="en-CA" sz="4200" dirty="0"/>
          </a:p>
        </p:txBody>
      </p:sp>
      <p:sp>
        <p:nvSpPr>
          <p:cNvPr id="3" name="TextBox 2">
            <a:extLst>
              <a:ext uri="{FF2B5EF4-FFF2-40B4-BE49-F238E27FC236}">
                <a16:creationId xmlns:a16="http://schemas.microsoft.com/office/drawing/2014/main" id="{D2EBA847-14F5-F0E1-4046-29ADACEF6219}"/>
              </a:ext>
            </a:extLst>
          </p:cNvPr>
          <p:cNvSpPr txBox="1"/>
          <p:nvPr/>
        </p:nvSpPr>
        <p:spPr>
          <a:xfrm>
            <a:off x="3018864" y="1468013"/>
            <a:ext cx="6154271" cy="6555641"/>
          </a:xfrm>
          <a:prstGeom prst="rect">
            <a:avLst/>
          </a:prstGeom>
          <a:noFill/>
        </p:spPr>
        <p:txBody>
          <a:bodyPr wrap="square">
            <a:spAutoFit/>
          </a:bodyPr>
          <a:lstStyle/>
          <a:p>
            <a:pPr algn="ctr"/>
            <a:r>
              <a:rPr lang="en-US" sz="2800" dirty="0"/>
              <a:t>right of appeal to Immigration Appeal Division for “foreign national who holds a permanent resident visa”</a:t>
            </a:r>
          </a:p>
          <a:p>
            <a:pPr algn="ctr"/>
            <a:endParaRPr lang="en-US" sz="2800" dirty="0"/>
          </a:p>
          <a:p>
            <a:pPr algn="ctr"/>
            <a:r>
              <a:rPr lang="en-US" sz="2800" dirty="0"/>
              <a:t>by time of removal order, Ms. P’s visa had expired</a:t>
            </a:r>
          </a:p>
          <a:p>
            <a:pPr algn="ctr"/>
            <a:endParaRPr lang="en-US" sz="2800" dirty="0"/>
          </a:p>
          <a:p>
            <a:pPr algn="ctr"/>
            <a:r>
              <a:rPr lang="en-US" sz="2800" dirty="0"/>
              <a:t>issue: did Ms. P have right to appeal as “foreign national who holds a permanent resident visa”, despite expiry of visa?</a:t>
            </a:r>
          </a:p>
          <a:p>
            <a:pPr algn="ctr"/>
            <a:endParaRPr lang="en-US" sz="2800" dirty="0"/>
          </a:p>
          <a:p>
            <a:pPr algn="ctr"/>
            <a:endParaRPr lang="en-US" sz="2800" dirty="0"/>
          </a:p>
          <a:p>
            <a:pPr algn="ctr"/>
            <a:endParaRPr lang="en-US" sz="2800" dirty="0"/>
          </a:p>
          <a:p>
            <a:pPr algn="ctr"/>
            <a:endParaRPr lang="en-US" sz="2800" dirty="0"/>
          </a:p>
        </p:txBody>
      </p:sp>
    </p:spTree>
    <p:extLst>
      <p:ext uri="{BB962C8B-B14F-4D97-AF65-F5344CB8AC3E}">
        <p14:creationId xmlns:p14="http://schemas.microsoft.com/office/powerpoint/2010/main" val="1125451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499" y="967312"/>
            <a:ext cx="7429500" cy="538238"/>
          </a:xfrm>
        </p:spPr>
        <p:txBody>
          <a:bodyPr>
            <a:noAutofit/>
          </a:bodyPr>
          <a:lstStyle/>
          <a:p>
            <a:r>
              <a:rPr lang="en-US" sz="4200" cap="none" dirty="0"/>
              <a:t>Tribunal’s Analysis</a:t>
            </a:r>
            <a:endParaRPr lang="en-US" sz="4200"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5568201" y="1602643"/>
            <a:ext cx="5818095"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dirty="0"/>
          </a:p>
          <a:p>
            <a:pPr marL="0" indent="0" algn="ctr">
              <a:buNone/>
            </a:pPr>
            <a:r>
              <a:rPr lang="en-US" dirty="0"/>
              <a:t>IAD adopted interpretation of appeal clause in obiter in prior Federal Court decision</a:t>
            </a:r>
          </a:p>
          <a:p>
            <a:pPr marL="0" indent="0" algn="ctr">
              <a:buNone/>
            </a:pPr>
            <a:endParaRPr lang="en-US" dirty="0"/>
          </a:p>
          <a:p>
            <a:pPr marL="0" indent="0" algn="ctr">
              <a:buNone/>
            </a:pPr>
            <a:r>
              <a:rPr lang="en-US" dirty="0"/>
              <a:t>(obiter = judicial commentary that is broader than specific point decided)</a:t>
            </a:r>
          </a:p>
          <a:p>
            <a:pPr marL="0" indent="0" algn="ctr">
              <a:buNone/>
            </a:pPr>
            <a:endParaRPr lang="en-US" dirty="0"/>
          </a:p>
          <a:p>
            <a:pPr marL="0" indent="0" algn="ctr">
              <a:buNone/>
            </a:pPr>
            <a:r>
              <a:rPr lang="en-US" dirty="0"/>
              <a:t>based on Federal Court decision, IAD held appeal clause did not apply</a:t>
            </a:r>
          </a:p>
        </p:txBody>
      </p:sp>
    </p:spTree>
    <p:extLst>
      <p:ext uri="{BB962C8B-B14F-4D97-AF65-F5344CB8AC3E}">
        <p14:creationId xmlns:p14="http://schemas.microsoft.com/office/powerpoint/2010/main" val="347888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On Judicial Review</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2733760" y="1846730"/>
            <a:ext cx="6724480"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Ms. P submitted IAD decision unreasonable because IAD “failed to undertake a textual, contextual and purposive analysis” of appeal clause</a:t>
            </a:r>
          </a:p>
          <a:p>
            <a:pPr marL="0" indent="0" algn="ctr">
              <a:buNone/>
            </a:pPr>
            <a:endParaRPr lang="en-US" dirty="0"/>
          </a:p>
          <a:p>
            <a:pPr marL="0" indent="0" algn="ctr">
              <a:buNone/>
            </a:pPr>
            <a:r>
              <a:rPr lang="en-US" dirty="0"/>
              <a:t>FC and FCA disagreed, holding “IAD undertook the required analysis by reviewing and adopting precedents bearing on the issue before it”</a:t>
            </a:r>
          </a:p>
        </p:txBody>
      </p:sp>
    </p:spTree>
    <p:extLst>
      <p:ext uri="{BB962C8B-B14F-4D97-AF65-F5344CB8AC3E}">
        <p14:creationId xmlns:p14="http://schemas.microsoft.com/office/powerpoint/2010/main" val="3076454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SCC Leave Application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2766833" y="2161645"/>
            <a:ext cx="6658333"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Ms. P applied for leave to appeal to SCC, submitting that guidance needed on how judicial precedent constrains tribunals </a:t>
            </a:r>
          </a:p>
          <a:p>
            <a:pPr marL="0" indent="0" algn="ctr">
              <a:buNone/>
            </a:pPr>
            <a:endParaRPr lang="en-US" dirty="0"/>
          </a:p>
          <a:p>
            <a:pPr marL="0" indent="0" algn="ctr">
              <a:buNone/>
            </a:pPr>
            <a:r>
              <a:rPr lang="en-US" dirty="0"/>
              <a:t>SCC granted leave Feb 2024 </a:t>
            </a:r>
          </a:p>
          <a:p>
            <a:pPr marL="0" indent="0" algn="ctr">
              <a:buNone/>
            </a:pPr>
            <a:endParaRPr lang="en-US" dirty="0"/>
          </a:p>
          <a:p>
            <a:pPr marL="0" indent="0" algn="ctr">
              <a:buNone/>
            </a:pPr>
            <a:r>
              <a:rPr lang="en-US" dirty="0"/>
              <a:t>some surprise within admin law bar that leave was granted</a:t>
            </a:r>
          </a:p>
        </p:txBody>
      </p:sp>
    </p:spTree>
    <p:extLst>
      <p:ext uri="{BB962C8B-B14F-4D97-AF65-F5344CB8AC3E}">
        <p14:creationId xmlns:p14="http://schemas.microsoft.com/office/powerpoint/2010/main" val="3447360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9440798C-F55A-7124-276D-C64BFABB2646}"/>
              </a:ext>
            </a:extLst>
          </p:cNvPr>
          <p:cNvSpPr txBox="1">
            <a:spLocks/>
          </p:cNvSpPr>
          <p:nvPr/>
        </p:nvSpPr>
        <p:spPr>
          <a:xfrm>
            <a:off x="421339" y="1927412"/>
            <a:ext cx="6454589" cy="46377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spcAft>
                <a:spcPts val="1800"/>
              </a:spcAft>
              <a:buFont typeface="+mj-lt"/>
              <a:buAutoNum type="arabicPeriod"/>
            </a:pPr>
            <a:r>
              <a:rPr lang="en-US" sz="2800" dirty="0"/>
              <a:t>You’re not strictly bound by judicial precedent.</a:t>
            </a:r>
          </a:p>
          <a:p>
            <a:pPr marL="971550" lvl="1" indent="-514350">
              <a:spcAft>
                <a:spcPts val="1800"/>
              </a:spcAft>
              <a:buFont typeface="+mj-lt"/>
              <a:buAutoNum type="arabicPeriod"/>
            </a:pPr>
            <a:r>
              <a:rPr lang="en-US" sz="2800" dirty="0"/>
              <a:t>If you’re going to depart from judicial precedent, you need to explain why. </a:t>
            </a:r>
          </a:p>
          <a:p>
            <a:pPr marL="971550" lvl="1" indent="-514350">
              <a:spcAft>
                <a:spcPts val="1800"/>
              </a:spcAft>
              <a:buFont typeface="+mj-lt"/>
              <a:buAutoNum type="arabicPeriod"/>
            </a:pPr>
            <a:r>
              <a:rPr lang="en-US" sz="2800" dirty="0"/>
              <a:t>If you’re going to adopt judicial precent, you should briefly explain why you find it authoritative.</a:t>
            </a:r>
          </a:p>
        </p:txBody>
      </p:sp>
      <p:sp>
        <p:nvSpPr>
          <p:cNvPr id="9" name="Title 1">
            <a:extLst>
              <a:ext uri="{FF2B5EF4-FFF2-40B4-BE49-F238E27FC236}">
                <a16:creationId xmlns:a16="http://schemas.microsoft.com/office/drawing/2014/main" id="{B30C8CC6-3EDA-8568-93A2-F0A36A77F40B}"/>
              </a:ext>
            </a:extLst>
          </p:cNvPr>
          <p:cNvSpPr txBox="1">
            <a:spLocks/>
          </p:cNvSpPr>
          <p:nvPr/>
        </p:nvSpPr>
        <p:spPr>
          <a:xfrm>
            <a:off x="-1" y="935832"/>
            <a:ext cx="7297271"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Practical Take-Aways</a:t>
            </a:r>
            <a:endParaRPr lang="en-CA" sz="4200" i="1" dirty="0"/>
          </a:p>
        </p:txBody>
      </p:sp>
    </p:spTree>
    <p:extLst>
      <p:ext uri="{BB962C8B-B14F-4D97-AF65-F5344CB8AC3E}">
        <p14:creationId xmlns:p14="http://schemas.microsoft.com/office/powerpoint/2010/main" val="588853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81C7400-5871-61C2-15C5-0F5538DE8A26}"/>
              </a:ext>
            </a:extLst>
          </p:cNvPr>
          <p:cNvSpPr txBox="1">
            <a:spLocks/>
          </p:cNvSpPr>
          <p:nvPr/>
        </p:nvSpPr>
        <p:spPr>
          <a:xfrm>
            <a:off x="3056080" y="1"/>
            <a:ext cx="6079839" cy="6858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pPr>
              <a:lnSpc>
                <a:spcPct val="100000"/>
              </a:lnSpc>
              <a:spcBef>
                <a:spcPts val="1000"/>
              </a:spcBef>
              <a:buFont typeface="Arial" panose="020B0604020202020204" pitchFamily="34" charset="0"/>
              <a:buNone/>
              <a:defRPr/>
            </a:pPr>
            <a:r>
              <a:rPr lang="en-US" sz="4200" cap="none" dirty="0"/>
              <a:t>3 – Notice to Participants</a:t>
            </a:r>
            <a:br>
              <a:rPr lang="en-US" sz="4200" cap="none" dirty="0"/>
            </a:br>
            <a:br>
              <a:rPr lang="en-US" sz="4200" cap="none" dirty="0"/>
            </a:br>
            <a:r>
              <a:rPr lang="en-US" i="1" cap="none" spc="50" dirty="0">
                <a:solidFill>
                  <a:prstClr val="black"/>
                </a:solidFill>
                <a:latin typeface="Tenorite"/>
                <a:ea typeface="+mn-ea"/>
                <a:cs typeface="+mn-cs"/>
              </a:rPr>
              <a:t>Alta Link Management Ltd v. Alberta Utilities Commission</a:t>
            </a:r>
            <a:r>
              <a:rPr lang="en-US" cap="none" spc="50" dirty="0">
                <a:solidFill>
                  <a:prstClr val="black"/>
                </a:solidFill>
                <a:latin typeface="Tenorite"/>
                <a:ea typeface="+mn-ea"/>
                <a:cs typeface="+mn-cs"/>
              </a:rPr>
              <a:t>, 2023 ABCA 325 </a:t>
            </a:r>
            <a:endParaRPr lang="en-US" sz="4200" cap="none" dirty="0"/>
          </a:p>
        </p:txBody>
      </p:sp>
    </p:spTree>
    <p:extLst>
      <p:ext uri="{BB962C8B-B14F-4D97-AF65-F5344CB8AC3E}">
        <p14:creationId xmlns:p14="http://schemas.microsoft.com/office/powerpoint/2010/main" val="281921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t>Crash Course in AB Electricity System</a:t>
            </a:r>
            <a:endParaRPr lang="en-US" sz="4200"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880534" y="1811867"/>
            <a:ext cx="10854266" cy="4266204"/>
          </a:xfrm>
        </p:spPr>
        <p:txBody>
          <a:bodyPr/>
          <a:lstStyle/>
          <a:p>
            <a:pPr marL="457200" indent="-457200" algn="l">
              <a:buFont typeface="Arial" panose="020B0604020202020204" pitchFamily="34" charset="0"/>
              <a:buChar char="•"/>
            </a:pPr>
            <a:r>
              <a:rPr lang="en-US" sz="2800" dirty="0"/>
              <a:t>The Alberta Utilities Commission (AUC) regulates the electrical power industry in Alberta.</a:t>
            </a:r>
          </a:p>
          <a:p>
            <a:pPr marL="457200" indent="-457200" algn="l">
              <a:buFont typeface="Arial" panose="020B0604020202020204" pitchFamily="34" charset="0"/>
              <a:buChar char="•"/>
            </a:pPr>
            <a:r>
              <a:rPr lang="en-US" sz="2800" dirty="0"/>
              <a:t>Roughly divided into utilities that generate electricity, those that transmit electricity to distribution systems, and the distribution systems that then deliver the electricity to end users.</a:t>
            </a:r>
          </a:p>
          <a:p>
            <a:pPr marL="457200" indent="-457200" algn="l">
              <a:buFont typeface="Arial" panose="020B0604020202020204" pitchFamily="34" charset="0"/>
              <a:buChar char="•"/>
            </a:pPr>
            <a:r>
              <a:rPr lang="en-US" sz="2800" dirty="0"/>
              <a:t>A distribution owner may not own transmission facilities.</a:t>
            </a:r>
          </a:p>
          <a:p>
            <a:pPr marL="457200" indent="-457200" algn="l">
              <a:buFont typeface="Arial" panose="020B0604020202020204" pitchFamily="34" charset="0"/>
              <a:buChar char="•"/>
            </a:pPr>
            <a:r>
              <a:rPr lang="en-US" sz="2800" dirty="0"/>
              <a:t>A distribution owner must coordinate with the local transmission owner, through the Alberta Electric System Operator (AESO), to construct additional facilities (such as a substation) when needed.</a:t>
            </a:r>
          </a:p>
        </p:txBody>
      </p:sp>
    </p:spTree>
    <p:extLst>
      <p:ext uri="{BB962C8B-B14F-4D97-AF65-F5344CB8AC3E}">
        <p14:creationId xmlns:p14="http://schemas.microsoft.com/office/powerpoint/2010/main" val="1062677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t>Regulatory Background</a:t>
            </a:r>
            <a:endParaRPr lang="en-US" sz="4200"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880534" y="1913467"/>
            <a:ext cx="10854266" cy="4164604"/>
          </a:xfrm>
        </p:spPr>
        <p:txBody>
          <a:bodyPr/>
          <a:lstStyle/>
          <a:p>
            <a:pPr marL="457200" indent="-457200" algn="l">
              <a:buFont typeface="Arial" panose="020B0604020202020204" pitchFamily="34" charset="0"/>
              <a:buChar char="•"/>
            </a:pPr>
            <a:r>
              <a:rPr lang="en-US" sz="2800" dirty="0"/>
              <a:t>The key underlying issue was which type of entity (distribution or transmission owner) is entitled to the return on capital involved in constructing these facilities.</a:t>
            </a:r>
          </a:p>
          <a:p>
            <a:pPr marL="457200" indent="-457200" algn="l">
              <a:buFont typeface="Arial" panose="020B0604020202020204" pitchFamily="34" charset="0"/>
              <a:buChar char="•"/>
            </a:pPr>
            <a:r>
              <a:rPr lang="en-US" sz="2800" dirty="0"/>
              <a:t>Under a long-established policy, the distribution owner would be required to pay a “Contribution in Aid of Construction” towards the cost, and could capitalize this expense (and thus earn a return on it).</a:t>
            </a:r>
          </a:p>
          <a:p>
            <a:pPr marL="457200" indent="-457200" algn="l">
              <a:buFont typeface="Arial" panose="020B0604020202020204" pitchFamily="34" charset="0"/>
              <a:buChar char="•"/>
            </a:pPr>
            <a:r>
              <a:rPr lang="en-US" sz="2800" dirty="0" err="1"/>
              <a:t>AltaLink</a:t>
            </a:r>
            <a:r>
              <a:rPr lang="en-US" sz="2800" dirty="0"/>
              <a:t> (a transmission owner) proposed to the AUC that transmission owners should be the ones to capitalize such investments (and earn the associated return).</a:t>
            </a:r>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412758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4054929" y="515693"/>
            <a:ext cx="4082142" cy="585788"/>
          </a:xfrm>
        </p:spPr>
        <p:txBody>
          <a:bodyPr>
            <a:noAutofit/>
          </a:bodyPr>
          <a:lstStyle/>
          <a:p>
            <a:r>
              <a:rPr lang="en-US" sz="4000" cap="none" dirty="0"/>
              <a:t>Overview</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noAutofit/>
          </a:bodyPr>
          <a:lstStyle/>
          <a:p>
            <a:r>
              <a:rPr lang="en-US" sz="3200" dirty="0"/>
              <a:t>1</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noAutofit/>
          </a:bodyPr>
          <a:lstStyle/>
          <a:p>
            <a:r>
              <a:rPr lang="en-US" sz="3200" dirty="0"/>
              <a:t>2</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noAutofit/>
          </a:bodyPr>
          <a:lstStyle/>
          <a:p>
            <a:r>
              <a:rPr lang="en-US" sz="3200" dirty="0"/>
              <a:t>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noAutofit/>
          </a:bodyPr>
          <a:lstStyle/>
          <a:p>
            <a:r>
              <a:rPr lang="en-US" sz="3200" dirty="0"/>
              <a:t>4</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326034" y="1516701"/>
            <a:ext cx="7865965" cy="1010842"/>
          </a:xfrm>
        </p:spPr>
        <p:txBody>
          <a:bodyPr>
            <a:normAutofit/>
          </a:bodyPr>
          <a:lstStyle/>
          <a:p>
            <a:r>
              <a:rPr lang="en-US" sz="2800" dirty="0"/>
              <a:t>jurisdiction by necessary implication</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876971" y="2601150"/>
            <a:ext cx="7315027" cy="1010842"/>
          </a:xfrm>
        </p:spPr>
        <p:txBody>
          <a:bodyPr>
            <a:normAutofit/>
          </a:bodyPr>
          <a:lstStyle/>
          <a:p>
            <a:r>
              <a:rPr lang="en-US" sz="2800" dirty="0"/>
              <a:t>judicial precedent</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417546" y="3660422"/>
            <a:ext cx="6774451" cy="1010842"/>
          </a:xfrm>
        </p:spPr>
        <p:txBody>
          <a:bodyPr>
            <a:normAutofit/>
          </a:bodyPr>
          <a:lstStyle/>
          <a:p>
            <a:r>
              <a:rPr lang="en-US" sz="2800" dirty="0"/>
              <a:t>notice to participants</a:t>
            </a:r>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007499" y="4745677"/>
            <a:ext cx="6184497" cy="1010842"/>
          </a:xfrm>
        </p:spPr>
        <p:txBody>
          <a:bodyPr>
            <a:normAutofit/>
          </a:bodyPr>
          <a:lstStyle/>
          <a:p>
            <a:r>
              <a:rPr lang="en-US" sz="2800" i="1" dirty="0"/>
              <a:t>Charter</a:t>
            </a:r>
            <a:r>
              <a:rPr lang="en-US" sz="2800" dirty="0"/>
              <a:t> values</a:t>
            </a:r>
            <a:endParaRPr lang="en-US" sz="2800" i="1" dirty="0"/>
          </a:p>
        </p:txBody>
      </p:sp>
    </p:spTree>
    <p:extLst>
      <p:ext uri="{BB962C8B-B14F-4D97-AF65-F5344CB8AC3E}">
        <p14:creationId xmlns:p14="http://schemas.microsoft.com/office/powerpoint/2010/main" val="332104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t>Regulatory Background</a:t>
            </a:r>
            <a:endParaRPr lang="en-US" sz="4200"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880534" y="1913467"/>
            <a:ext cx="10854266" cy="4164604"/>
          </a:xfrm>
        </p:spPr>
        <p:txBody>
          <a:bodyPr/>
          <a:lstStyle/>
          <a:p>
            <a:pPr marL="457200" indent="-457200" algn="l">
              <a:buFont typeface="Arial" panose="020B0604020202020204" pitchFamily="34" charset="0"/>
              <a:buChar char="•"/>
            </a:pPr>
            <a:r>
              <a:rPr lang="en-US" sz="2800" dirty="0"/>
              <a:t>In several underlying AUC decisions (and associated reconsiderations), the AUC determined that distribution owners would no longer be permitted to earn a return on such contributions.</a:t>
            </a:r>
          </a:p>
          <a:p>
            <a:pPr marL="457200" indent="-457200" algn="l">
              <a:buFont typeface="Arial" panose="020B0604020202020204" pitchFamily="34" charset="0"/>
              <a:buChar char="•"/>
            </a:pPr>
            <a:r>
              <a:rPr lang="en-US" sz="2800" dirty="0"/>
              <a:t>Instead, such contributions should be treated as an operating expense – i.e. no return would be earned on it.</a:t>
            </a:r>
          </a:p>
          <a:p>
            <a:pPr marL="457200" indent="-457200" algn="l">
              <a:buFont typeface="Arial" panose="020B0604020202020204" pitchFamily="34" charset="0"/>
              <a:buChar char="•"/>
            </a:pPr>
            <a:r>
              <a:rPr lang="en-US" sz="2800" dirty="0"/>
              <a:t>Put simply – distribution owners and transmission owners were arguing over who got the piece of the pie, and the AUC took away the pie altogether.</a:t>
            </a:r>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2826149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Issue on Appeal</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931333" y="1846730"/>
            <a:ext cx="10498667"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Substantive and procedural issues – we will focus on the procedural issue raised by the appellants.</a:t>
            </a:r>
          </a:p>
          <a:p>
            <a:r>
              <a:rPr lang="en-US" dirty="0"/>
              <a:t>Procedural issue: Did the AUC fail to meet the requirements of procedural fairness because inadequate notice was given of the way it intended to deal with Contributions in Aid of Construction</a:t>
            </a:r>
          </a:p>
        </p:txBody>
      </p:sp>
    </p:spTree>
    <p:extLst>
      <p:ext uri="{BB962C8B-B14F-4D97-AF65-F5344CB8AC3E}">
        <p14:creationId xmlns:p14="http://schemas.microsoft.com/office/powerpoint/2010/main" val="2046086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Issue on Appeal</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931333" y="1846730"/>
            <a:ext cx="10498667"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Appellant utility companies argued that the AUC breached its duty of procedural fairness owed to them by failing to provide adequate notice that it was a possible outcome that neither transmission owners nor distribution owners would be permitted to earn a return on contributions.</a:t>
            </a:r>
          </a:p>
          <a:p>
            <a:r>
              <a:rPr lang="en-US" dirty="0"/>
              <a:t>The AUC and the AESO argues that the Commission provided adequate notice to the parties as its notice document fully alerted the appellants to the scope of the issues to be decided. The AUC added that it owed a moderate level of procedural fairness to the parties in the circumstances.</a:t>
            </a:r>
          </a:p>
        </p:txBody>
      </p:sp>
    </p:spTree>
    <p:extLst>
      <p:ext uri="{BB962C8B-B14F-4D97-AF65-F5344CB8AC3E}">
        <p14:creationId xmlns:p14="http://schemas.microsoft.com/office/powerpoint/2010/main" val="21753734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Notice Provided</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930400"/>
            <a:ext cx="10278533" cy="41476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public notice document provided by the AUC stated (among other things) that the proceeding would consider the legal basis of the current contribution policy and whether there was a need for a new policy, including consideration of </a:t>
            </a:r>
            <a:r>
              <a:rPr lang="en-US" dirty="0" err="1"/>
              <a:t>AltaLink’s</a:t>
            </a:r>
            <a:r>
              <a:rPr lang="en-US" dirty="0"/>
              <a:t> proposal that transmission owners should be able to earn the return. (paras. 58-59).</a:t>
            </a:r>
          </a:p>
        </p:txBody>
      </p:sp>
    </p:spTree>
    <p:extLst>
      <p:ext uri="{BB962C8B-B14F-4D97-AF65-F5344CB8AC3E}">
        <p14:creationId xmlns:p14="http://schemas.microsoft.com/office/powerpoint/2010/main" val="24858040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Procedural Fairness Framework</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930400"/>
            <a:ext cx="10278533" cy="41476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Procedural fairness reviewable on correctness standard (para. 35)</a:t>
            </a:r>
          </a:p>
          <a:p>
            <a:r>
              <a:rPr lang="en-US" dirty="0"/>
              <a:t>Court applied </a:t>
            </a:r>
            <a:r>
              <a:rPr lang="en-US" i="1" dirty="0"/>
              <a:t>Vavilov </a:t>
            </a:r>
            <a:r>
              <a:rPr lang="en-US" dirty="0"/>
              <a:t>(“[u]</a:t>
            </a:r>
            <a:r>
              <a:rPr lang="en-US" dirty="0" err="1"/>
              <a:t>nderlying</a:t>
            </a:r>
            <a:r>
              <a:rPr lang="en-US" dirty="0"/>
              <a:t> the duty of procedural fairness is the principle that those affected by a decision should have the opportunity to present their case fully and fairly”, para. 44) and </a:t>
            </a:r>
            <a:r>
              <a:rPr lang="en-US" i="1" dirty="0"/>
              <a:t>Baker</a:t>
            </a:r>
            <a:r>
              <a:rPr lang="en-US" dirty="0"/>
              <a:t> factors (paras. 45-57)</a:t>
            </a:r>
          </a:p>
          <a:p>
            <a:endParaRPr lang="en-US" dirty="0"/>
          </a:p>
        </p:txBody>
      </p:sp>
    </p:spTree>
    <p:extLst>
      <p:ext uri="{BB962C8B-B14F-4D97-AF65-F5344CB8AC3E}">
        <p14:creationId xmlns:p14="http://schemas.microsoft.com/office/powerpoint/2010/main" val="29537363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ABCA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930400"/>
            <a:ext cx="10278533" cy="41476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700" dirty="0"/>
              <a:t>[57]           One of the Commission’s most significant findings in the Third Decision (the decision under appeal) was that “it is not in the public interest for either a DFO or a TFO to earn a return on AESO customer contributions”: para 128. The backdrop to this was a “long-stablished AESO "customer contribution" Policy”. </a:t>
            </a:r>
            <a:r>
              <a:rPr lang="en-US" sz="2700" b="1" u="sng" dirty="0"/>
              <a:t>It cannot be reasonably said that the new policy adopted by the Commission was predictable in the context of such along established practice. Thus, the Commission was required to provide clear and transparent notice that an issue to be considered was whether both DFOs and TFOs should be precluded from earning a return on such costs…</a:t>
            </a:r>
            <a:r>
              <a:rPr lang="en-US" sz="2700" dirty="0"/>
              <a:t> [Underlining added]</a:t>
            </a:r>
          </a:p>
        </p:txBody>
      </p:sp>
    </p:spTree>
    <p:extLst>
      <p:ext uri="{BB962C8B-B14F-4D97-AF65-F5344CB8AC3E}">
        <p14:creationId xmlns:p14="http://schemas.microsoft.com/office/powerpoint/2010/main" val="16710905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ABCA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930400"/>
            <a:ext cx="10278533" cy="41476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That the AUC’s notice document “did not clearly inform the appellants it was considering whether </a:t>
            </a:r>
            <a:r>
              <a:rPr lang="en-US" i="1" dirty="0"/>
              <a:t>both</a:t>
            </a:r>
            <a:r>
              <a:rPr lang="en-US" dirty="0"/>
              <a:t> TFOs [transmission owners] and DFOs [distribution owners] should be precluded from earning a return is illustrated by the absence of submissions and evidence on that issue” (para. 63)</a:t>
            </a:r>
          </a:p>
          <a:p>
            <a:endParaRPr lang="en-US" dirty="0"/>
          </a:p>
        </p:txBody>
      </p:sp>
    </p:spTree>
    <p:extLst>
      <p:ext uri="{BB962C8B-B14F-4D97-AF65-F5344CB8AC3E}">
        <p14:creationId xmlns:p14="http://schemas.microsoft.com/office/powerpoint/2010/main" val="29630639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ABCA Determination</a:t>
            </a:r>
            <a:endParaRPr lang="en-CA" sz="4200"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1083733" y="1930400"/>
            <a:ext cx="10278533" cy="41476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If the AUC had given proper notice, electric utilities would have had the opportunity to introduce evidence and make submissions on the impacts that removing the return would have on price signals and market dynamics (which, apparently, none had done) (para. 64)</a:t>
            </a:r>
          </a:p>
          <a:p>
            <a:r>
              <a:rPr lang="en-US" dirty="0"/>
              <a:t>Accordingly, the AUC did not provide adequate notice, denying the appellants of the opportunity to present their case fully and fairly (para. 65)</a:t>
            </a:r>
          </a:p>
          <a:p>
            <a:endParaRPr lang="en-US" dirty="0"/>
          </a:p>
        </p:txBody>
      </p:sp>
    </p:spTree>
    <p:extLst>
      <p:ext uri="{BB962C8B-B14F-4D97-AF65-F5344CB8AC3E}">
        <p14:creationId xmlns:p14="http://schemas.microsoft.com/office/powerpoint/2010/main" val="3059663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500" y="662214"/>
            <a:ext cx="7429500" cy="538238"/>
          </a:xfrm>
        </p:spPr>
        <p:txBody>
          <a:bodyPr>
            <a:noAutofit/>
          </a:bodyPr>
          <a:lstStyle/>
          <a:p>
            <a:r>
              <a:rPr lang="en-US" sz="4200" cap="none" dirty="0"/>
              <a:t>Takeaways</a:t>
            </a:r>
            <a:endParaRPr lang="en-US" sz="4200"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4762501" y="1676400"/>
            <a:ext cx="7303994"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Even if notice of a proceeding is given, inadequate notice of the </a:t>
            </a:r>
            <a:r>
              <a:rPr lang="en-US" u="sng" dirty="0"/>
              <a:t>scope</a:t>
            </a:r>
            <a:r>
              <a:rPr lang="en-US" dirty="0"/>
              <a:t> of the proceeding, and the matters that the tribunal may determine, may still result in procedural unfairness.</a:t>
            </a:r>
          </a:p>
          <a:p>
            <a:r>
              <a:rPr lang="en-US" dirty="0"/>
              <a:t>If a tribunal is contemplating changes to a long-standing policy, fairness may require that this be explicitly set out </a:t>
            </a:r>
            <a:r>
              <a:rPr lang="en-US"/>
              <a:t>in the public </a:t>
            </a:r>
            <a:r>
              <a:rPr lang="en-US" dirty="0"/>
              <a:t>notice.</a:t>
            </a:r>
          </a:p>
        </p:txBody>
      </p:sp>
    </p:spTree>
    <p:extLst>
      <p:ext uri="{BB962C8B-B14F-4D97-AF65-F5344CB8AC3E}">
        <p14:creationId xmlns:p14="http://schemas.microsoft.com/office/powerpoint/2010/main" val="1235221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81C7400-5871-61C2-15C5-0F5538DE8A26}"/>
              </a:ext>
            </a:extLst>
          </p:cNvPr>
          <p:cNvSpPr txBox="1">
            <a:spLocks/>
          </p:cNvSpPr>
          <p:nvPr/>
        </p:nvSpPr>
        <p:spPr>
          <a:xfrm>
            <a:off x="3056080" y="1"/>
            <a:ext cx="6079839" cy="6858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pPr>
              <a:lnSpc>
                <a:spcPct val="100000"/>
              </a:lnSpc>
              <a:spcBef>
                <a:spcPts val="1000"/>
              </a:spcBef>
              <a:buFont typeface="Arial" panose="020B0604020202020204" pitchFamily="34" charset="0"/>
              <a:buNone/>
              <a:defRPr/>
            </a:pPr>
            <a:r>
              <a:rPr lang="en-US" sz="4200" cap="none" dirty="0"/>
              <a:t>4 – </a:t>
            </a:r>
            <a:r>
              <a:rPr lang="en-US" sz="4200" i="1" cap="none" dirty="0"/>
              <a:t>Charter</a:t>
            </a:r>
            <a:r>
              <a:rPr lang="en-US" sz="4200" cap="none" dirty="0"/>
              <a:t> Values</a:t>
            </a:r>
            <a:br>
              <a:rPr lang="en-US" sz="4200" cap="none" dirty="0"/>
            </a:br>
            <a:br>
              <a:rPr lang="en-US" sz="4200" cap="none" dirty="0"/>
            </a:br>
            <a:r>
              <a:rPr lang="en-US" i="1" cap="none" spc="50" dirty="0">
                <a:solidFill>
                  <a:prstClr val="black"/>
                </a:solidFill>
                <a:latin typeface="Tenorite"/>
                <a:ea typeface="+mn-ea"/>
                <a:cs typeface="+mn-cs"/>
              </a:rPr>
              <a:t>Sullivan v. Canada (Attorney General)</a:t>
            </a:r>
            <a:r>
              <a:rPr lang="en-US" cap="none" spc="50" dirty="0">
                <a:solidFill>
                  <a:prstClr val="black"/>
                </a:solidFill>
                <a:latin typeface="Tenorite"/>
                <a:ea typeface="+mn-ea"/>
                <a:cs typeface="+mn-cs"/>
              </a:rPr>
              <a:t>, 2024 FCA 7</a:t>
            </a:r>
          </a:p>
          <a:p>
            <a:pPr>
              <a:lnSpc>
                <a:spcPct val="100000"/>
              </a:lnSpc>
              <a:spcBef>
                <a:spcPts val="1000"/>
              </a:spcBef>
              <a:buFont typeface="Arial" panose="020B0604020202020204" pitchFamily="34" charset="0"/>
              <a:buNone/>
              <a:defRPr/>
            </a:pPr>
            <a:r>
              <a:rPr lang="en-US" i="1" cap="none" spc="50" dirty="0">
                <a:solidFill>
                  <a:prstClr val="black"/>
                </a:solidFill>
                <a:latin typeface="Tenorite"/>
                <a:ea typeface="+mn-ea"/>
                <a:cs typeface="+mn-cs"/>
              </a:rPr>
              <a:t>New Blue Ontario Fund v. Ontario</a:t>
            </a:r>
            <a:r>
              <a:rPr lang="en-US" cap="none" spc="50" dirty="0">
                <a:solidFill>
                  <a:prstClr val="black"/>
                </a:solidFill>
                <a:latin typeface="Tenorite"/>
                <a:ea typeface="+mn-ea"/>
                <a:cs typeface="+mn-cs"/>
              </a:rPr>
              <a:t>, 2024 ONSC 1048 (Div. Ct.)  </a:t>
            </a:r>
            <a:endParaRPr lang="en-US" sz="4200" cap="none" dirty="0"/>
          </a:p>
        </p:txBody>
      </p:sp>
    </p:spTree>
    <p:extLst>
      <p:ext uri="{BB962C8B-B14F-4D97-AF65-F5344CB8AC3E}">
        <p14:creationId xmlns:p14="http://schemas.microsoft.com/office/powerpoint/2010/main" val="36361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81C7400-5871-61C2-15C5-0F5538DE8A26}"/>
              </a:ext>
            </a:extLst>
          </p:cNvPr>
          <p:cNvSpPr txBox="1">
            <a:spLocks/>
          </p:cNvSpPr>
          <p:nvPr/>
        </p:nvSpPr>
        <p:spPr>
          <a:xfrm>
            <a:off x="3056080" y="1"/>
            <a:ext cx="6079839" cy="6858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pPr>
              <a:lnSpc>
                <a:spcPct val="100000"/>
              </a:lnSpc>
              <a:spcBef>
                <a:spcPts val="1000"/>
              </a:spcBef>
              <a:buFont typeface="Arial" panose="020B0604020202020204" pitchFamily="34" charset="0"/>
              <a:buNone/>
              <a:defRPr/>
            </a:pPr>
            <a:r>
              <a:rPr lang="en-US" sz="4200" cap="none" dirty="0"/>
              <a:t>1 – Jurisdiction by Necessary Implication</a:t>
            </a:r>
            <a:br>
              <a:rPr lang="en-US" sz="4200" cap="none" dirty="0"/>
            </a:br>
            <a:br>
              <a:rPr lang="en-US" sz="4200" cap="none" dirty="0"/>
            </a:br>
            <a:r>
              <a:rPr lang="en-US" i="1" cap="none" spc="50" dirty="0">
                <a:solidFill>
                  <a:prstClr val="black"/>
                </a:solidFill>
                <a:latin typeface="Tenorite"/>
                <a:ea typeface="+mn-ea"/>
                <a:cs typeface="+mn-cs"/>
              </a:rPr>
              <a:t>Richmond v. British Columbia Utilities Commission</a:t>
            </a:r>
            <a:r>
              <a:rPr lang="en-US" cap="none" spc="50" dirty="0">
                <a:solidFill>
                  <a:prstClr val="black"/>
                </a:solidFill>
                <a:latin typeface="Tenorite"/>
                <a:ea typeface="+mn-ea"/>
                <a:cs typeface="+mn-cs"/>
              </a:rPr>
              <a:t>, 2024 BCCA 16 </a:t>
            </a:r>
            <a:endParaRPr lang="en-US" sz="4200" cap="none" dirty="0"/>
          </a:p>
        </p:txBody>
      </p:sp>
    </p:spTree>
    <p:extLst>
      <p:ext uri="{BB962C8B-B14F-4D97-AF65-F5344CB8AC3E}">
        <p14:creationId xmlns:p14="http://schemas.microsoft.com/office/powerpoint/2010/main" val="16637801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1948844"/>
            <a:ext cx="12192000" cy="538238"/>
          </a:xfrm>
        </p:spPr>
        <p:txBody>
          <a:bodyPr>
            <a:noAutofit/>
          </a:bodyPr>
          <a:lstStyle/>
          <a:p>
            <a:r>
              <a:rPr lang="en-US" sz="4200" cap="none" dirty="0"/>
              <a:t>Context: </a:t>
            </a:r>
            <a:r>
              <a:rPr lang="en-US" sz="4200" i="1" cap="none" dirty="0"/>
              <a:t>Commission </a:t>
            </a:r>
            <a:r>
              <a:rPr lang="en-US" sz="4200" i="1" cap="none" dirty="0" err="1"/>
              <a:t>scolaire</a:t>
            </a:r>
            <a:endParaRPr lang="en-US" sz="4200" i="1"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1644548" y="3101787"/>
            <a:ext cx="8902904" cy="3827930"/>
          </a:xfrm>
        </p:spPr>
        <p:txBody>
          <a:bodyPr/>
          <a:lstStyle/>
          <a:p>
            <a:r>
              <a:rPr lang="fr-FR" sz="2800" i="1" dirty="0"/>
              <a:t>Commission scolaire francophone des Territoires du Nord-Ouest v. Northwest </a:t>
            </a:r>
            <a:r>
              <a:rPr lang="fr-FR" sz="2800" i="1" dirty="0" err="1"/>
              <a:t>Territories</a:t>
            </a:r>
            <a:r>
              <a:rPr lang="fr-FR" sz="2800" i="1" dirty="0"/>
              <a:t> (Education, Culture and </a:t>
            </a:r>
            <a:r>
              <a:rPr lang="fr-FR" sz="2800" i="1" dirty="0" err="1"/>
              <a:t>Employment</a:t>
            </a:r>
            <a:r>
              <a:rPr lang="fr-FR" sz="2800" i="1" dirty="0"/>
              <a:t>)</a:t>
            </a:r>
            <a:r>
              <a:rPr lang="fr-FR" sz="2800" dirty="0"/>
              <a:t>, 2023 SCC 31</a:t>
            </a:r>
            <a:endParaRPr lang="en-US" sz="2800" dirty="0"/>
          </a:p>
        </p:txBody>
      </p:sp>
    </p:spTree>
    <p:extLst>
      <p:ext uri="{BB962C8B-B14F-4D97-AF65-F5344CB8AC3E}">
        <p14:creationId xmlns:p14="http://schemas.microsoft.com/office/powerpoint/2010/main" val="3366293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1948844"/>
            <a:ext cx="12192000" cy="538238"/>
          </a:xfrm>
        </p:spPr>
        <p:txBody>
          <a:bodyPr>
            <a:noAutofit/>
          </a:bodyPr>
          <a:lstStyle/>
          <a:p>
            <a:r>
              <a:rPr lang="en-US" sz="4200" cap="none" dirty="0"/>
              <a:t>Context: </a:t>
            </a:r>
            <a:r>
              <a:rPr lang="en-US" sz="4200" i="1" cap="none" dirty="0"/>
              <a:t>Commission </a:t>
            </a:r>
            <a:r>
              <a:rPr lang="en-US" sz="4200" i="1" cap="none" dirty="0" err="1"/>
              <a:t>scolaire</a:t>
            </a:r>
            <a:endParaRPr lang="en-US" sz="4200" i="1"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1360156" y="3110751"/>
            <a:ext cx="9471687" cy="3827930"/>
          </a:xfrm>
        </p:spPr>
        <p:txBody>
          <a:bodyPr/>
          <a:lstStyle/>
          <a:p>
            <a:r>
              <a:rPr lang="en-US" sz="2800" dirty="0"/>
              <a:t>“To be reasonable, a decision must reflect the fact that the decision maker considered the </a:t>
            </a:r>
            <a:r>
              <a:rPr lang="en-US" sz="2800" i="1" dirty="0"/>
              <a:t>Charter</a:t>
            </a:r>
            <a:r>
              <a:rPr lang="en-US" sz="2800" dirty="0"/>
              <a:t> values that were relevant to the exercise of its discretion”</a:t>
            </a:r>
          </a:p>
          <a:p>
            <a:endParaRPr lang="en-US" sz="2800" dirty="0"/>
          </a:p>
          <a:p>
            <a:pPr algn="r"/>
            <a:r>
              <a:rPr lang="en-US" sz="2800" dirty="0"/>
              <a:t>(para. 68)</a:t>
            </a:r>
          </a:p>
        </p:txBody>
      </p:sp>
    </p:spTree>
    <p:extLst>
      <p:ext uri="{BB962C8B-B14F-4D97-AF65-F5344CB8AC3E}">
        <p14:creationId xmlns:p14="http://schemas.microsoft.com/office/powerpoint/2010/main" val="14369905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1948844"/>
            <a:ext cx="12192000" cy="538238"/>
          </a:xfrm>
        </p:spPr>
        <p:txBody>
          <a:bodyPr>
            <a:noAutofit/>
          </a:bodyPr>
          <a:lstStyle/>
          <a:p>
            <a:r>
              <a:rPr lang="en-US" sz="4200" cap="none" dirty="0"/>
              <a:t>Context: </a:t>
            </a:r>
            <a:r>
              <a:rPr lang="en-US" sz="4200" i="1" cap="none" dirty="0"/>
              <a:t>Commission </a:t>
            </a:r>
            <a:r>
              <a:rPr lang="en-US" sz="4200" i="1" cap="none" dirty="0" err="1"/>
              <a:t>scolaire</a:t>
            </a:r>
            <a:endParaRPr lang="en-US" sz="4200" i="1"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1644548" y="3101787"/>
            <a:ext cx="8902904" cy="3827930"/>
          </a:xfrm>
        </p:spPr>
        <p:txBody>
          <a:bodyPr/>
          <a:lstStyle/>
          <a:p>
            <a:r>
              <a:rPr lang="en-US" sz="2800" dirty="0"/>
              <a:t>“administrative decision makers must </a:t>
            </a:r>
            <a:r>
              <a:rPr lang="en-US" sz="2800" u="sng" dirty="0"/>
              <a:t>always</a:t>
            </a:r>
            <a:r>
              <a:rPr lang="en-US" sz="2800" dirty="0"/>
              <a:t> consider the [</a:t>
            </a:r>
            <a:r>
              <a:rPr lang="en-US" sz="2800" i="1" dirty="0"/>
              <a:t>Charter</a:t>
            </a:r>
            <a:r>
              <a:rPr lang="en-US" sz="2800" dirty="0"/>
              <a:t>] values relevant to the exercise of their discretion”</a:t>
            </a:r>
          </a:p>
          <a:p>
            <a:endParaRPr lang="en-US" sz="2800" dirty="0"/>
          </a:p>
          <a:p>
            <a:pPr algn="r"/>
            <a:r>
              <a:rPr lang="en-US" sz="2800" dirty="0"/>
              <a:t>(para. 77, emphasis added)</a:t>
            </a:r>
          </a:p>
        </p:txBody>
      </p:sp>
    </p:spTree>
    <p:extLst>
      <p:ext uri="{BB962C8B-B14F-4D97-AF65-F5344CB8AC3E}">
        <p14:creationId xmlns:p14="http://schemas.microsoft.com/office/powerpoint/2010/main" val="865356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1948844"/>
            <a:ext cx="12192000" cy="538238"/>
          </a:xfrm>
        </p:spPr>
        <p:txBody>
          <a:bodyPr>
            <a:noAutofit/>
          </a:bodyPr>
          <a:lstStyle/>
          <a:p>
            <a:r>
              <a:rPr lang="en-US" sz="4200" cap="none" dirty="0"/>
              <a:t>Context: </a:t>
            </a:r>
            <a:r>
              <a:rPr lang="en-US" sz="4200" i="1" cap="none" dirty="0"/>
              <a:t>Commission </a:t>
            </a:r>
            <a:r>
              <a:rPr lang="en-US" sz="4200" i="1" cap="none" dirty="0" err="1"/>
              <a:t>scolaire</a:t>
            </a:r>
            <a:endParaRPr lang="en-US" sz="4200" i="1" dirty="0"/>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1644548" y="3101787"/>
            <a:ext cx="8902904" cy="538238"/>
          </a:xfrm>
        </p:spPr>
        <p:txBody>
          <a:bodyPr/>
          <a:lstStyle/>
          <a:p>
            <a:r>
              <a:rPr lang="en-US" sz="2800" dirty="0"/>
              <a:t>notice and procedural fairness?</a:t>
            </a:r>
          </a:p>
        </p:txBody>
      </p:sp>
    </p:spTree>
    <p:extLst>
      <p:ext uri="{BB962C8B-B14F-4D97-AF65-F5344CB8AC3E}">
        <p14:creationId xmlns:p14="http://schemas.microsoft.com/office/powerpoint/2010/main" val="2851778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500" y="662214"/>
            <a:ext cx="7429500" cy="538238"/>
          </a:xfrm>
        </p:spPr>
        <p:txBody>
          <a:bodyPr>
            <a:noAutofit/>
          </a:bodyPr>
          <a:lstStyle/>
          <a:p>
            <a:r>
              <a:rPr lang="en-US" sz="4200" i="1" cap="none" dirty="0"/>
              <a:t>Sullivan</a:t>
            </a:r>
            <a:endParaRPr lang="en-US" sz="4200" i="1"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5634878" y="1676400"/>
            <a:ext cx="5684744"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Social Security Tribunal decision denying employment insurance to Mr. S, whose employment was terminated for failing to comply with employer’s vaccination policy</a:t>
            </a:r>
          </a:p>
          <a:p>
            <a:pPr marL="0" indent="0" algn="ctr">
              <a:buNone/>
            </a:pPr>
            <a:endParaRPr lang="en-US" dirty="0"/>
          </a:p>
          <a:p>
            <a:pPr marL="0" indent="0" algn="ctr">
              <a:buNone/>
            </a:pPr>
            <a:r>
              <a:rPr lang="en-US" dirty="0"/>
              <a:t>on judicial review, Mr. S submitted that Tribunal should have considered </a:t>
            </a:r>
            <a:r>
              <a:rPr lang="en-US" i="1" dirty="0"/>
              <a:t>Charter</a:t>
            </a:r>
            <a:r>
              <a:rPr lang="en-US" dirty="0"/>
              <a:t> values of “freedom” and “equality”</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733392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500" y="662214"/>
            <a:ext cx="7429500" cy="538238"/>
          </a:xfrm>
        </p:spPr>
        <p:txBody>
          <a:bodyPr>
            <a:noAutofit/>
          </a:bodyPr>
          <a:lstStyle/>
          <a:p>
            <a:r>
              <a:rPr lang="en-US" sz="4200" i="1" cap="none" dirty="0"/>
              <a:t>Sullivan</a:t>
            </a:r>
            <a:endParaRPr lang="en-US" sz="4200" i="1"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6096000" y="2106706"/>
            <a:ext cx="4873998"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FCA does not deal with notice / procedural fairness issue</a:t>
            </a:r>
          </a:p>
          <a:p>
            <a:pPr marL="0" indent="0" algn="ctr">
              <a:buNone/>
            </a:pPr>
            <a:endParaRPr lang="en-US" dirty="0"/>
          </a:p>
          <a:p>
            <a:pPr marL="0" indent="0" algn="ctr">
              <a:buNone/>
            </a:pPr>
            <a:r>
              <a:rPr lang="en-US" dirty="0"/>
              <a:t>but helpful commentary on how to deal with long-shot </a:t>
            </a:r>
            <a:r>
              <a:rPr lang="en-US" i="1" dirty="0"/>
              <a:t>Charter</a:t>
            </a:r>
            <a:r>
              <a:rPr lang="en-US" dirty="0"/>
              <a:t> values arguments</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0376114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02BD7D3-2A1A-D8B2-0C8D-7EC3EBEDFED0}"/>
              </a:ext>
            </a:extLst>
          </p:cNvPr>
          <p:cNvSpPr>
            <a:spLocks noGrp="1"/>
          </p:cNvSpPr>
          <p:nvPr>
            <p:ph type="body" idx="1"/>
          </p:nvPr>
        </p:nvSpPr>
        <p:spPr>
          <a:xfrm>
            <a:off x="6994525" y="2496079"/>
            <a:ext cx="4298950" cy="3430588"/>
          </a:xfrm>
        </p:spPr>
        <p:txBody>
          <a:bodyPr>
            <a:noAutofit/>
          </a:bodyPr>
          <a:lstStyle/>
          <a:p>
            <a:pPr algn="ctr"/>
            <a:endParaRPr lang="en-US" sz="3000" dirty="0"/>
          </a:p>
          <a:p>
            <a:pPr algn="ctr"/>
            <a:endParaRPr lang="en-US" sz="3000" dirty="0"/>
          </a:p>
          <a:p>
            <a:pPr algn="ctr"/>
            <a:endParaRPr lang="en-CA" sz="3000" dirty="0"/>
          </a:p>
        </p:txBody>
      </p:sp>
      <p:sp>
        <p:nvSpPr>
          <p:cNvPr id="5" name="Title 1">
            <a:extLst>
              <a:ext uri="{FF2B5EF4-FFF2-40B4-BE49-F238E27FC236}">
                <a16:creationId xmlns:a16="http://schemas.microsoft.com/office/drawing/2014/main" id="{94DBE8AF-9863-C5C0-7BD4-162FEF02A885}"/>
              </a:ext>
            </a:extLst>
          </p:cNvPr>
          <p:cNvSpPr>
            <a:spLocks noGrp="1"/>
          </p:cNvSpPr>
          <p:nvPr>
            <p:ph type="title"/>
          </p:nvPr>
        </p:nvSpPr>
        <p:spPr>
          <a:xfrm>
            <a:off x="4762500" y="662214"/>
            <a:ext cx="7429500" cy="538238"/>
          </a:xfrm>
        </p:spPr>
        <p:txBody>
          <a:bodyPr>
            <a:noAutofit/>
          </a:bodyPr>
          <a:lstStyle/>
          <a:p>
            <a:r>
              <a:rPr lang="en-US" sz="4200" i="1" cap="none" dirty="0"/>
              <a:t>Sullivan</a:t>
            </a:r>
            <a:endParaRPr lang="en-US" sz="4200" i="1" dirty="0"/>
          </a:p>
        </p:txBody>
      </p:sp>
      <p:sp>
        <p:nvSpPr>
          <p:cNvPr id="8" name="Text Placeholder 12">
            <a:extLst>
              <a:ext uri="{FF2B5EF4-FFF2-40B4-BE49-F238E27FC236}">
                <a16:creationId xmlns:a16="http://schemas.microsoft.com/office/drawing/2014/main" id="{96559F91-6ED0-FD30-4AF0-CEBE19F3ECE5}"/>
              </a:ext>
            </a:extLst>
          </p:cNvPr>
          <p:cNvSpPr txBox="1">
            <a:spLocks/>
          </p:cNvSpPr>
          <p:nvPr/>
        </p:nvSpPr>
        <p:spPr>
          <a:xfrm>
            <a:off x="5780274" y="1676400"/>
            <a:ext cx="5393951" cy="47512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“The text of the Charter and case law under it heavily qualifies ‘freedom’ and ‘equality’”</a:t>
            </a:r>
          </a:p>
          <a:p>
            <a:pPr marL="0" indent="0" algn="ctr">
              <a:buNone/>
            </a:pPr>
            <a:endParaRPr lang="en-US" i="1" dirty="0"/>
          </a:p>
          <a:p>
            <a:pPr marL="0" indent="0" algn="ctr">
              <a:buNone/>
            </a:pPr>
            <a:r>
              <a:rPr lang="en-US" i="1" dirty="0"/>
              <a:t>Charter </a:t>
            </a:r>
            <a:r>
              <a:rPr lang="en-US" dirty="0"/>
              <a:t>values “cannot be broader than, undercut or do an end run around the established scope of the rights and freedoms set out in the </a:t>
            </a:r>
            <a:r>
              <a:rPr lang="en-US" i="1" dirty="0"/>
              <a:t>Charter</a:t>
            </a:r>
            <a:r>
              <a:rPr lang="en-US" dirty="0"/>
              <a:t>”</a:t>
            </a:r>
          </a:p>
          <a:p>
            <a:pPr marL="0" indent="0" algn="ctr">
              <a:buNone/>
            </a:pPr>
            <a:endParaRPr lang="en-US" dirty="0"/>
          </a:p>
          <a:p>
            <a:pPr marL="0" indent="0" algn="r">
              <a:buNone/>
            </a:pPr>
            <a:r>
              <a:rPr lang="en-US" dirty="0"/>
              <a:t>(para. 11)</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6623541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i="1" cap="none" dirty="0"/>
              <a:t>New Blue</a:t>
            </a:r>
            <a:endParaRPr lang="en-CA" sz="4200" i="1"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3244272" y="2250141"/>
            <a:ext cx="5703455"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Chief Electoral Officer decided that small political party not eligible for subsidy under </a:t>
            </a:r>
            <a:r>
              <a:rPr lang="en-US" i="1" dirty="0"/>
              <a:t>Election Finances Act</a:t>
            </a:r>
            <a:endParaRPr lang="en-US" dirty="0"/>
          </a:p>
          <a:p>
            <a:pPr marL="0" indent="0" algn="ctr">
              <a:buNone/>
            </a:pPr>
            <a:endParaRPr lang="en-US" dirty="0"/>
          </a:p>
          <a:p>
            <a:pPr marL="0" indent="0" algn="ctr">
              <a:buNone/>
            </a:pPr>
            <a:r>
              <a:rPr lang="en-US" dirty="0"/>
              <a:t>on judicial review, political party submitted that Chief Electoral Officer should have considered values underlying s. 3 of </a:t>
            </a:r>
            <a:r>
              <a:rPr lang="en-US" i="1" dirty="0"/>
              <a:t>Charter</a:t>
            </a:r>
            <a:endParaRPr lang="en-US" dirty="0"/>
          </a:p>
        </p:txBody>
      </p:sp>
    </p:spTree>
    <p:extLst>
      <p:ext uri="{BB962C8B-B14F-4D97-AF65-F5344CB8AC3E}">
        <p14:creationId xmlns:p14="http://schemas.microsoft.com/office/powerpoint/2010/main" val="1762438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81886F5-542D-EB71-963E-2C6C1932BDF6}"/>
              </a:ext>
            </a:extLst>
          </p:cNvPr>
          <p:cNvSpPr txBox="1">
            <a:spLocks/>
          </p:cNvSpPr>
          <p:nvPr/>
        </p:nvSpPr>
        <p:spPr>
          <a:xfrm>
            <a:off x="0" y="935832"/>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i="1" cap="none" dirty="0"/>
              <a:t>New Blue</a:t>
            </a:r>
            <a:endParaRPr lang="en-CA" sz="4200" i="1" dirty="0"/>
          </a:p>
        </p:txBody>
      </p:sp>
      <p:sp>
        <p:nvSpPr>
          <p:cNvPr id="7" name="Text Placeholder 12">
            <a:extLst>
              <a:ext uri="{FF2B5EF4-FFF2-40B4-BE49-F238E27FC236}">
                <a16:creationId xmlns:a16="http://schemas.microsoft.com/office/drawing/2014/main" id="{4353F7A4-8FD1-9BFC-160B-9A24A949D294}"/>
              </a:ext>
            </a:extLst>
          </p:cNvPr>
          <p:cNvSpPr txBox="1">
            <a:spLocks/>
          </p:cNvSpPr>
          <p:nvPr/>
        </p:nvSpPr>
        <p:spPr>
          <a:xfrm>
            <a:off x="3244272" y="2250141"/>
            <a:ext cx="5703455" cy="38279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Div Ct disagreed:</a:t>
            </a:r>
          </a:p>
          <a:p>
            <a:pPr marL="0" indent="0" algn="ctr">
              <a:buNone/>
            </a:pPr>
            <a:endParaRPr lang="en-US" dirty="0"/>
          </a:p>
          <a:p>
            <a:pPr marL="514350" indent="-514350" algn="ctr">
              <a:spcAft>
                <a:spcPts val="1800"/>
              </a:spcAft>
              <a:buFont typeface="+mj-lt"/>
              <a:buAutoNum type="arabicPeriod"/>
            </a:pPr>
            <a:r>
              <a:rPr lang="en-US" dirty="0"/>
              <a:t>Charter never raised before Chief Electoral Officer </a:t>
            </a:r>
          </a:p>
          <a:p>
            <a:pPr marL="514350" indent="-514350" algn="ctr">
              <a:buFont typeface="+mj-lt"/>
              <a:buAutoNum type="arabicPeriod"/>
            </a:pPr>
            <a:r>
              <a:rPr lang="en-US" dirty="0"/>
              <a:t>Interpreting an enactment is not a discretionary decision</a:t>
            </a:r>
          </a:p>
          <a:p>
            <a:pPr marL="514350" indent="-514350" algn="ctr">
              <a:buFont typeface="+mj-lt"/>
              <a:buAutoNum type="arabicPeriod"/>
            </a:pPr>
            <a:endParaRPr lang="en-US" dirty="0"/>
          </a:p>
          <a:p>
            <a:pPr marL="0" indent="0" algn="r">
              <a:buNone/>
            </a:pPr>
            <a:r>
              <a:rPr lang="en-US" dirty="0"/>
              <a:t>(para. 64)</a:t>
            </a:r>
          </a:p>
        </p:txBody>
      </p:sp>
    </p:spTree>
    <p:extLst>
      <p:ext uri="{BB962C8B-B14F-4D97-AF65-F5344CB8AC3E}">
        <p14:creationId xmlns:p14="http://schemas.microsoft.com/office/powerpoint/2010/main" val="2115728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9440798C-F55A-7124-276D-C64BFABB2646}"/>
              </a:ext>
            </a:extLst>
          </p:cNvPr>
          <p:cNvSpPr txBox="1">
            <a:spLocks/>
          </p:cNvSpPr>
          <p:nvPr/>
        </p:nvSpPr>
        <p:spPr>
          <a:xfrm>
            <a:off x="640975" y="1981200"/>
            <a:ext cx="6015318" cy="46377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spcAft>
                <a:spcPts val="1800"/>
              </a:spcAft>
              <a:buFont typeface="+mj-lt"/>
              <a:buAutoNum type="arabicPeriod"/>
            </a:pPr>
            <a:r>
              <a:rPr lang="en-US" sz="2800" dirty="0"/>
              <a:t>Charter values arise when you’re exercising discretion (not when you’re interpreting legislation or policy).</a:t>
            </a:r>
          </a:p>
          <a:p>
            <a:pPr marL="971550" lvl="1" indent="-514350">
              <a:spcAft>
                <a:spcPts val="1800"/>
              </a:spcAft>
              <a:buFont typeface="+mj-lt"/>
              <a:buAutoNum type="arabicPeriod"/>
            </a:pPr>
            <a:r>
              <a:rPr lang="en-US" sz="2800" dirty="0"/>
              <a:t>Consider inviting submissions (especially adjudicative tribunals).</a:t>
            </a:r>
          </a:p>
          <a:p>
            <a:pPr marL="971550" lvl="1" indent="-514350">
              <a:spcAft>
                <a:spcPts val="1800"/>
              </a:spcAft>
              <a:buFont typeface="+mj-lt"/>
              <a:buAutoNum type="arabicPeriod"/>
            </a:pPr>
            <a:r>
              <a:rPr lang="en-US" sz="2800" dirty="0"/>
              <a:t>Charter values ≠ Charter rights.</a:t>
            </a:r>
          </a:p>
        </p:txBody>
      </p:sp>
      <p:sp>
        <p:nvSpPr>
          <p:cNvPr id="9" name="Title 1">
            <a:extLst>
              <a:ext uri="{FF2B5EF4-FFF2-40B4-BE49-F238E27FC236}">
                <a16:creationId xmlns:a16="http://schemas.microsoft.com/office/drawing/2014/main" id="{B30C8CC6-3EDA-8568-93A2-F0A36A77F40B}"/>
              </a:ext>
            </a:extLst>
          </p:cNvPr>
          <p:cNvSpPr txBox="1">
            <a:spLocks/>
          </p:cNvSpPr>
          <p:nvPr/>
        </p:nvSpPr>
        <p:spPr>
          <a:xfrm>
            <a:off x="-1" y="935832"/>
            <a:ext cx="7297271"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Practical Take-Aways</a:t>
            </a:r>
            <a:endParaRPr lang="en-CA" sz="4200" i="1" dirty="0"/>
          </a:p>
        </p:txBody>
      </p:sp>
    </p:spTree>
    <p:extLst>
      <p:ext uri="{BB962C8B-B14F-4D97-AF65-F5344CB8AC3E}">
        <p14:creationId xmlns:p14="http://schemas.microsoft.com/office/powerpoint/2010/main" val="1086143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highlight>
                  <a:srgbClr val="FFFFFF"/>
                </a:highlight>
              </a:rPr>
              <a:t>Background</a:t>
            </a:r>
            <a:endParaRPr lang="en-US" sz="4200" dirty="0">
              <a:highlight>
                <a:srgbClr val="FFFFFF"/>
              </a:highlight>
            </a:endParaRPr>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823519" y="1797135"/>
            <a:ext cx="10544961" cy="3827930"/>
          </a:xfrm>
        </p:spPr>
        <p:txBody>
          <a:bodyPr/>
          <a:lstStyle/>
          <a:p>
            <a:pPr marL="457200" indent="-457200" algn="l">
              <a:buFont typeface="Arial" panose="020B0604020202020204" pitchFamily="34" charset="0"/>
              <a:buChar char="•"/>
            </a:pPr>
            <a:r>
              <a:rPr lang="en-US" sz="2800" dirty="0"/>
              <a:t>FortisBC provides natural gas service in the City of Richmond.</a:t>
            </a:r>
          </a:p>
          <a:p>
            <a:pPr marL="457200" indent="-457200" algn="l">
              <a:buFont typeface="Arial" panose="020B0604020202020204" pitchFamily="34" charset="0"/>
              <a:buChar char="•"/>
            </a:pPr>
            <a:r>
              <a:rPr lang="en-US" sz="2800" dirty="0"/>
              <a:t>Richmond was undertaking new drainage sewer, water main and sanitary sewer upgrades, which required certain portions of FortisBC’s gas infrastructure to be relocated.</a:t>
            </a:r>
          </a:p>
          <a:p>
            <a:pPr marL="457200" indent="-457200" algn="l">
              <a:buFont typeface="Arial" panose="020B0604020202020204" pitchFamily="34" charset="0"/>
              <a:buChar char="•"/>
            </a:pPr>
            <a:r>
              <a:rPr lang="en-US" sz="2800" dirty="0"/>
              <a:t>Richmond and FortisBC were unable to negotiate the terms under which this relocation would occur.</a:t>
            </a:r>
          </a:p>
          <a:p>
            <a:pPr marL="457200" indent="-457200" algn="l">
              <a:buFont typeface="Arial" panose="020B0604020202020204" pitchFamily="34" charset="0"/>
              <a:buChar char="•"/>
            </a:pPr>
            <a:r>
              <a:rPr lang="en-US" sz="2800" dirty="0"/>
              <a:t>Richmond applied to the BC Utilities Commission (BCUC) to set the terms applicable to the relocation.</a:t>
            </a:r>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26193012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A3C92ED-D7E8-F7E1-6731-7D6FA370BA1A}"/>
              </a:ext>
            </a:extLst>
          </p:cNvPr>
          <p:cNvSpPr txBox="1">
            <a:spLocks/>
          </p:cNvSpPr>
          <p:nvPr/>
        </p:nvSpPr>
        <p:spPr>
          <a:xfrm>
            <a:off x="6096000" y="3119717"/>
            <a:ext cx="6096000" cy="89647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3600" dirty="0"/>
              <a:t>Q</a:t>
            </a:r>
            <a:r>
              <a:rPr lang="en-US" sz="3600"/>
              <a:t>uestions </a:t>
            </a:r>
            <a:r>
              <a:rPr lang="en-US" sz="3600" dirty="0"/>
              <a:t>?</a:t>
            </a:r>
          </a:p>
        </p:txBody>
      </p:sp>
    </p:spTree>
    <p:extLst>
      <p:ext uri="{BB962C8B-B14F-4D97-AF65-F5344CB8AC3E}">
        <p14:creationId xmlns:p14="http://schemas.microsoft.com/office/powerpoint/2010/main" val="379728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2D15-4D68-4BF7-9421-032AE6C8852C}"/>
              </a:ext>
            </a:extLst>
          </p:cNvPr>
          <p:cNvSpPr>
            <a:spLocks noGrp="1"/>
          </p:cNvSpPr>
          <p:nvPr>
            <p:ph type="title"/>
          </p:nvPr>
        </p:nvSpPr>
        <p:spPr>
          <a:xfrm>
            <a:off x="0" y="935832"/>
            <a:ext cx="12192000" cy="538238"/>
          </a:xfrm>
        </p:spPr>
        <p:txBody>
          <a:bodyPr>
            <a:noAutofit/>
          </a:bodyPr>
          <a:lstStyle/>
          <a:p>
            <a:r>
              <a:rPr lang="en-US" sz="4200" cap="none" dirty="0">
                <a:highlight>
                  <a:srgbClr val="FFFFFF"/>
                </a:highlight>
              </a:rPr>
              <a:t>Background</a:t>
            </a:r>
            <a:endParaRPr lang="en-US" sz="4200" dirty="0">
              <a:highlight>
                <a:srgbClr val="FFFFFF"/>
              </a:highlight>
            </a:endParaRPr>
          </a:p>
        </p:txBody>
      </p:sp>
      <p:sp>
        <p:nvSpPr>
          <p:cNvPr id="13" name="Text Placeholder 12">
            <a:extLst>
              <a:ext uri="{FF2B5EF4-FFF2-40B4-BE49-F238E27FC236}">
                <a16:creationId xmlns:a16="http://schemas.microsoft.com/office/drawing/2014/main" id="{D40B843D-6615-46EB-A813-BEBD624EC685}"/>
              </a:ext>
            </a:extLst>
          </p:cNvPr>
          <p:cNvSpPr>
            <a:spLocks noGrp="1"/>
          </p:cNvSpPr>
          <p:nvPr>
            <p:ph type="body" idx="23"/>
          </p:nvPr>
        </p:nvSpPr>
        <p:spPr>
          <a:xfrm>
            <a:off x="823519" y="1998471"/>
            <a:ext cx="10544961" cy="3827930"/>
          </a:xfrm>
        </p:spPr>
        <p:txBody>
          <a:bodyPr/>
          <a:lstStyle/>
          <a:p>
            <a:pPr marL="457200" indent="-457200" algn="l">
              <a:buFont typeface="Arial" panose="020B0604020202020204" pitchFamily="34" charset="0"/>
              <a:buChar char="•"/>
            </a:pPr>
            <a:r>
              <a:rPr lang="en-US" sz="2600" dirty="0"/>
              <a:t>In an initial decision, the BCUC found that it had jurisdiction under s. 32 of the </a:t>
            </a:r>
            <a:r>
              <a:rPr lang="en-US" sz="2600" i="1" dirty="0"/>
              <a:t>Utilities Commission Act</a:t>
            </a:r>
            <a:r>
              <a:rPr lang="en-US" sz="2600" dirty="0"/>
              <a:t> (UCA) to impose terms on FortisBC’s use of municipal land in the City, including terms addressing liability and indemnity.</a:t>
            </a:r>
          </a:p>
          <a:p>
            <a:pPr marL="457200" indent="-457200" algn="l">
              <a:buFont typeface="Arial" panose="020B0604020202020204" pitchFamily="34" charset="0"/>
              <a:buChar char="•"/>
            </a:pPr>
            <a:r>
              <a:rPr lang="en-US" sz="2600" dirty="0"/>
              <a:t>The BCUC set such terms and conditions, including a limitation of liability in </a:t>
            </a:r>
            <a:r>
              <a:rPr lang="en-US" sz="2600" dirty="0" err="1"/>
              <a:t>favour</a:t>
            </a:r>
            <a:r>
              <a:rPr lang="en-US" sz="2600" dirty="0"/>
              <a:t> of FortisBC relating to the work.</a:t>
            </a:r>
          </a:p>
          <a:p>
            <a:pPr marL="457200" indent="-457200" algn="l">
              <a:buFont typeface="Arial" panose="020B0604020202020204" pitchFamily="34" charset="0"/>
              <a:buChar char="•"/>
            </a:pPr>
            <a:r>
              <a:rPr lang="en-US" sz="2600" dirty="0"/>
              <a:t>Richmond applied for reconsideration of this decision, and the BCUC affirmed its jurisdiction to impose the limitation of liability under s. 32 of the UCA.</a:t>
            </a:r>
          </a:p>
          <a:p>
            <a:pPr marL="457200" indent="-457200" algn="l">
              <a:buFont typeface="Arial" panose="020B0604020202020204" pitchFamily="34" charset="0"/>
              <a:buChar char="•"/>
            </a:pPr>
            <a:endParaRPr lang="en-US" sz="2800" dirty="0"/>
          </a:p>
        </p:txBody>
      </p:sp>
    </p:spTree>
    <p:extLst>
      <p:ext uri="{BB962C8B-B14F-4D97-AF65-F5344CB8AC3E}">
        <p14:creationId xmlns:p14="http://schemas.microsoft.com/office/powerpoint/2010/main" val="1346193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Appeal</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1269999" y="1846730"/>
            <a:ext cx="9753601"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Richmond appealed to the BC Court of Appeal, asserting that the BCUC failed to apply the “doctrine of necessary implication” when it considered whether s. 32 provided it with the jurisdiction to specify or impose the limitation of liability clause.</a:t>
            </a:r>
          </a:p>
        </p:txBody>
      </p:sp>
    </p:spTree>
    <p:extLst>
      <p:ext uri="{BB962C8B-B14F-4D97-AF65-F5344CB8AC3E}">
        <p14:creationId xmlns:p14="http://schemas.microsoft.com/office/powerpoint/2010/main" val="92927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The Appeal</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1269999" y="1846730"/>
            <a:ext cx="9753601"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Richmond relied on the following statement in </a:t>
            </a:r>
            <a:r>
              <a:rPr lang="en-US" i="1" dirty="0"/>
              <a:t>ATCO Gas &amp; Pipelines Ltd. v. Alberta (Energy &amp; Utilities Board)</a:t>
            </a:r>
            <a:r>
              <a:rPr lang="en-US" dirty="0"/>
              <a:t>, 2006 SCC 4: </a:t>
            </a:r>
          </a:p>
          <a:p>
            <a:pPr marL="457200" lvl="1" indent="0">
              <a:buNone/>
            </a:pPr>
            <a:endParaRPr lang="en-US" sz="2000" dirty="0"/>
          </a:p>
          <a:p>
            <a:pPr marL="457200" lvl="1" indent="0">
              <a:buNone/>
            </a:pPr>
            <a:r>
              <a:rPr lang="en-US" dirty="0"/>
              <a:t>[38] … [I]n the area of administrative law, tribunals and boards obtain their jurisdiction over matters from two sources: (1) express grants of jurisdiction under various statutes (explicit powers); and (2) the common law, by application of the doctrine of jurisdiction by necessary implication (implicit powers) (see also D. M. Brown, Energy Regulation in Ontario (loose-leaf ed.), at p. 2-15).</a:t>
            </a:r>
          </a:p>
        </p:txBody>
      </p:sp>
    </p:spTree>
    <p:extLst>
      <p:ext uri="{BB962C8B-B14F-4D97-AF65-F5344CB8AC3E}">
        <p14:creationId xmlns:p14="http://schemas.microsoft.com/office/powerpoint/2010/main" val="4213516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16608F6-DD38-234A-C56B-54A0ABD0DEA0}"/>
              </a:ext>
            </a:extLst>
          </p:cNvPr>
          <p:cNvSpPr txBox="1">
            <a:spLocks/>
          </p:cNvSpPr>
          <p:nvPr/>
        </p:nvSpPr>
        <p:spPr>
          <a:xfrm>
            <a:off x="0" y="639997"/>
            <a:ext cx="12192000" cy="53823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lang="en-US" sz="2800" kern="1200" cap="all" spc="150" baseline="0" dirty="0">
                <a:solidFill>
                  <a:schemeClr val="tx1"/>
                </a:solidFill>
                <a:latin typeface="+mj-lt"/>
                <a:ea typeface="+mj-ea"/>
                <a:cs typeface="+mj-cs"/>
              </a:defRPr>
            </a:lvl1pPr>
          </a:lstStyle>
          <a:p>
            <a:r>
              <a:rPr lang="en-CA" sz="4200" cap="none" dirty="0"/>
              <a:t>Doctrine of Necessary Implication</a:t>
            </a:r>
            <a:endParaRPr lang="en-CA" sz="4200" dirty="0"/>
          </a:p>
        </p:txBody>
      </p:sp>
      <p:sp>
        <p:nvSpPr>
          <p:cNvPr id="8" name="Text Placeholder 12">
            <a:extLst>
              <a:ext uri="{FF2B5EF4-FFF2-40B4-BE49-F238E27FC236}">
                <a16:creationId xmlns:a16="http://schemas.microsoft.com/office/drawing/2014/main" id="{7016C648-CBD6-CBF4-97E6-22E584424974}"/>
              </a:ext>
            </a:extLst>
          </p:cNvPr>
          <p:cNvSpPr txBox="1">
            <a:spLocks/>
          </p:cNvSpPr>
          <p:nvPr/>
        </p:nvSpPr>
        <p:spPr>
          <a:xfrm>
            <a:off x="1269999" y="1846730"/>
            <a:ext cx="9753601" cy="42403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In </a:t>
            </a:r>
            <a:r>
              <a:rPr lang="en-US" sz="3200" i="1" dirty="0"/>
              <a:t>ATCO</a:t>
            </a:r>
            <a:r>
              <a:rPr lang="en-US" sz="3200" dirty="0"/>
              <a:t>, the Supreme Court of Canada explained that the “doctrine of jurisdiction by necessary implication” provides that “the powers conferred by an enabling statute are construed to include not only those expressly granted but also, by implication, all powers which are practically necessary for the accomplishment of the object intended to be secured by the statutory regime created by the legislature” (para. 51) </a:t>
            </a:r>
            <a:endParaRPr lang="en-US" sz="3600" dirty="0"/>
          </a:p>
        </p:txBody>
      </p:sp>
    </p:spTree>
    <p:extLst>
      <p:ext uri="{BB962C8B-B14F-4D97-AF65-F5344CB8AC3E}">
        <p14:creationId xmlns:p14="http://schemas.microsoft.com/office/powerpoint/2010/main" val="832143040"/>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 id="{11346FDE-2DA4-453A-ACF7-41117CE5C235}" vid="{A628C74B-DC45-4C37-9A15-B37206CA45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Props1.xml><?xml version="1.0" encoding="utf-8"?>
<ds:datastoreItem xmlns:ds="http://schemas.openxmlformats.org/officeDocument/2006/customXml" ds:itemID="{BD5826B4-4DD2-4A9B-8D6D-E91CF9C2316C}">
  <ds:schemaRefs>
    <ds:schemaRef ds:uri="http://schemas.microsoft.com/sharepoint/v3/contenttype/forms"/>
  </ds:schemaRefs>
</ds:datastoreItem>
</file>

<file path=customXml/itemProps2.xml><?xml version="1.0" encoding="utf-8"?>
<ds:datastoreItem xmlns:ds="http://schemas.openxmlformats.org/officeDocument/2006/customXml" ds:itemID="{00E6EE1E-660B-46C6-AC21-8E505FB95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C7F809-A434-4A8D-A127-1C50C2DB389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Minimalist presentation</Template>
  <TotalTime>1270</TotalTime>
  <Words>2815</Words>
  <Application>Microsoft Office PowerPoint</Application>
  <PresentationFormat>Widescreen</PresentationFormat>
  <Paragraphs>200</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Tenorite</vt:lpstr>
      <vt:lpstr>Office Theme</vt:lpstr>
      <vt:lpstr>A Romp Across Canada: Practical Guidance for Administrative Tribunals from Recent Judicial Decisions BCCAT Roundtable – June 12, 2024</vt:lpstr>
      <vt:lpstr>PowerPoint Presentation</vt:lpstr>
      <vt:lpstr>Overview</vt:lpstr>
      <vt:lpstr>PowerPoint Presentation</vt:lpstr>
      <vt:lpstr>Background</vt:lpstr>
      <vt:lpstr>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Takeaways</vt:lpstr>
      <vt:lpstr>PowerPoint Presentation</vt:lpstr>
      <vt:lpstr>PowerPoint Presentation</vt:lpstr>
      <vt:lpstr>PowerPoint Presentation</vt:lpstr>
      <vt:lpstr>PowerPoint Presentation</vt:lpstr>
      <vt:lpstr>PowerPoint Presentation</vt:lpstr>
      <vt:lpstr>Facts</vt:lpstr>
      <vt:lpstr>PowerPoint Presentation</vt:lpstr>
      <vt:lpstr>Tribunal’s Analysis</vt:lpstr>
      <vt:lpstr>PowerPoint Presentation</vt:lpstr>
      <vt:lpstr>PowerPoint Presentation</vt:lpstr>
      <vt:lpstr>PowerPoint Presentation</vt:lpstr>
      <vt:lpstr>PowerPoint Presentation</vt:lpstr>
      <vt:lpstr>Crash Course in AB Electricity System</vt:lpstr>
      <vt:lpstr>Regulatory Background</vt:lpstr>
      <vt:lpstr>Regulatory 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Takeaways</vt:lpstr>
      <vt:lpstr>PowerPoint Presentation</vt:lpstr>
      <vt:lpstr>Context: Commission scolaire</vt:lpstr>
      <vt:lpstr>Context: Commission scolaire</vt:lpstr>
      <vt:lpstr>Context: Commission scolaire</vt:lpstr>
      <vt:lpstr>Context: Commission scolaire</vt:lpstr>
      <vt:lpstr>Sullivan</vt:lpstr>
      <vt:lpstr>Sullivan</vt:lpstr>
      <vt:lpstr>Sullivan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Bant, Trevor AG:EX</dc:creator>
  <cp:lastModifiedBy>Baer, Alexander</cp:lastModifiedBy>
  <cp:revision>10</cp:revision>
  <dcterms:created xsi:type="dcterms:W3CDTF">2023-12-23T16:05:01Z</dcterms:created>
  <dcterms:modified xsi:type="dcterms:W3CDTF">2024-06-08T01:52:42Z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